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4"/>
  </p:notesMasterIdLst>
  <p:sldIdLst>
    <p:sldId id="25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12188825" cy="6858000"/>
  <p:notesSz cx="7102475" cy="9388475"/>
  <p:embeddedFontLst>
    <p:embeddedFont>
      <p:font typeface="Georgia" panose="02040502050405020303" pitchFamily="18" charset="0"/>
      <p:regular r:id="rId25"/>
      <p:bold r:id="rId26"/>
      <p:italic r:id="rId27"/>
      <p:boldItalic r:id="rId28"/>
    </p:embeddedFont>
    <p:embeddedFont>
      <p:font typeface="Lato Light" panose="020F0502020204030203" pitchFamily="3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p15:clr>
            <a:srgbClr val="A4A3A4"/>
          </p15:clr>
        </p15:guide>
        <p15:guide id="2" pos="3839">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i6oLxR3bMR/oGk8irt3xigKYZGA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135447-787A-384B-18E5-0A0AA55798BC}" name="jmcmil19" initials="jm" userId="S::jmcmil19_utk.edu#ext#@tdoe.onmicrosoft.com::2a6ac95f-db75-410f-8f56-9c6034875a0c" providerId="AD"/>
  <p188:author id="{B6E2694C-D7D6-7B29-8C93-19378CCE4E14}" name="Rodrigues, Verity L" initials="RL" userId="S::verity.rodrigues@vumc.org::032c0a35-40bb-4f87-8f6e-5b00351b198c" providerId="AD"/>
  <p188:author id="{7D0300B6-730A-9107-F12E-E8814217D6C0}" name="Luo, Kelly F" initials="LF" userId="S::kelly.luo@vumc.org::c3488da5-c0b4-495d-8a06-cfb5db3ee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rgy Ragsdale" initials="" lastIdx="1" clrIdx="0"/>
  <p:cmAuthor id="1" name="Michelle Hopto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D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26CD88-92EE-F053-572D-48E35854FA42}" v="1" dt="2024-05-14T14:44:21.6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4" d="100"/>
          <a:sy n="154" d="100"/>
        </p:scale>
        <p:origin x="540" y="132"/>
      </p:cViewPr>
      <p:guideLst>
        <p:guide orient="horz" pos="2184"/>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3077739" cy="469424"/>
          </a:xfrm>
          <a:prstGeom prst="rect">
            <a:avLst/>
          </a:prstGeom>
          <a:noFill/>
          <a:ln>
            <a:noFill/>
          </a:ln>
        </p:spPr>
        <p:txBody>
          <a:bodyPr spcFirstLastPara="1" wrap="square" lIns="94225" tIns="47100" rIns="94225" bIns="471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4" y="0"/>
            <a:ext cx="3077739" cy="469424"/>
          </a:xfrm>
          <a:prstGeom prst="rect">
            <a:avLst/>
          </a:prstGeom>
          <a:noFill/>
          <a:ln>
            <a:noFill/>
          </a:ln>
        </p:spPr>
        <p:txBody>
          <a:bodyPr spcFirstLastPara="1" wrap="square" lIns="94225" tIns="47100" rIns="94225" bIns="471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917422"/>
            <a:ext cx="3077739" cy="469424"/>
          </a:xfrm>
          <a:prstGeom prst="rect">
            <a:avLst/>
          </a:prstGeom>
          <a:noFill/>
          <a:ln>
            <a:noFill/>
          </a:ln>
        </p:spPr>
        <p:txBody>
          <a:bodyPr spcFirstLastPara="1" wrap="square" lIns="94225" tIns="47100" rIns="94225" bIns="471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Lato Light"/>
                <a:ea typeface="Lato Light"/>
                <a:cs typeface="Lato Light"/>
                <a:sym typeface="Lato Light"/>
              </a:rPr>
              <a:t>‹#›</a:t>
            </a:fld>
            <a:endParaRPr sz="1200" b="0" i="0" u="none" strike="noStrike" cap="none">
              <a:solidFill>
                <a:schemeClr val="dk1"/>
              </a:solidFill>
              <a:latin typeface="Lato Light"/>
              <a:ea typeface="Lato Light"/>
              <a:cs typeface="Lato Light"/>
              <a:sym typeface="Lato Ligh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35: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a:p>
        </p:txBody>
      </p:sp>
      <p:sp>
        <p:nvSpPr>
          <p:cNvPr id="236" name="Google Shape;236;p35: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10</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6: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6: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b="1"/>
          </a:p>
        </p:txBody>
      </p:sp>
      <p:sp>
        <p:nvSpPr>
          <p:cNvPr id="243" name="Google Shape;243;p36: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11</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37: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r>
              <a:rPr lang="en-US" b="0"/>
              <a:t>Can replace photo with a picture of their pillow or stuffed animal.</a:t>
            </a:r>
          </a:p>
        </p:txBody>
      </p:sp>
      <p:sp>
        <p:nvSpPr>
          <p:cNvPr id="250" name="Google Shape;250;p37: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12</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8: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38: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b="1"/>
          </a:p>
        </p:txBody>
      </p:sp>
      <p:sp>
        <p:nvSpPr>
          <p:cNvPr id="257" name="Google Shape;257;p38: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13</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9: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39: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r>
              <a:rPr lang="en-US" b="0"/>
              <a:t>Can replace pictures with child's friends</a:t>
            </a:r>
            <a:endParaRPr b="0"/>
          </a:p>
        </p:txBody>
      </p:sp>
      <p:sp>
        <p:nvSpPr>
          <p:cNvPr id="264" name="Google Shape;264;p39: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14</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4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40: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b="1"/>
          </a:p>
        </p:txBody>
      </p:sp>
      <p:sp>
        <p:nvSpPr>
          <p:cNvPr id="271" name="Google Shape;271;p40: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15</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42: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77" name="Google Shape;277;p42: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a:extLst>
            <a:ext uri="{FF2B5EF4-FFF2-40B4-BE49-F238E27FC236}">
              <a16:creationId xmlns:a16="http://schemas.microsoft.com/office/drawing/2014/main" id="{9FF7556F-922F-08AF-7F01-935CFB5A7B95}"/>
            </a:ext>
          </a:extLst>
        </p:cNvPr>
        <p:cNvGrpSpPr/>
        <p:nvPr/>
      </p:nvGrpSpPr>
      <p:grpSpPr>
        <a:xfrm>
          <a:off x="0" y="0"/>
          <a:ext cx="0" cy="0"/>
          <a:chOff x="0" y="0"/>
          <a:chExt cx="0" cy="0"/>
        </a:xfrm>
      </p:grpSpPr>
      <p:sp>
        <p:nvSpPr>
          <p:cNvPr id="276" name="Google Shape;276;p42:notes">
            <a:extLst>
              <a:ext uri="{FF2B5EF4-FFF2-40B4-BE49-F238E27FC236}">
                <a16:creationId xmlns:a16="http://schemas.microsoft.com/office/drawing/2014/main" id="{12411A55-3606-69F8-9313-1E36A4111564}"/>
              </a:ext>
            </a:extLst>
          </p:cNvPr>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77" name="Google Shape;277;p42:notes">
            <a:extLst>
              <a:ext uri="{FF2B5EF4-FFF2-40B4-BE49-F238E27FC236}">
                <a16:creationId xmlns:a16="http://schemas.microsoft.com/office/drawing/2014/main" id="{C8FD5EF4-8C38-277F-9EE9-38702E99018E}"/>
              </a:ext>
            </a:extLst>
          </p:cNvPr>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2686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a:extLst>
            <a:ext uri="{FF2B5EF4-FFF2-40B4-BE49-F238E27FC236}">
              <a16:creationId xmlns:a16="http://schemas.microsoft.com/office/drawing/2014/main" id="{23DB9048-7675-DB62-A1A9-AFE911FF2E9E}"/>
            </a:ext>
          </a:extLst>
        </p:cNvPr>
        <p:cNvGrpSpPr/>
        <p:nvPr/>
      </p:nvGrpSpPr>
      <p:grpSpPr>
        <a:xfrm>
          <a:off x="0" y="0"/>
          <a:ext cx="0" cy="0"/>
          <a:chOff x="0" y="0"/>
          <a:chExt cx="0" cy="0"/>
        </a:xfrm>
      </p:grpSpPr>
      <p:sp>
        <p:nvSpPr>
          <p:cNvPr id="276" name="Google Shape;276;p42:notes">
            <a:extLst>
              <a:ext uri="{FF2B5EF4-FFF2-40B4-BE49-F238E27FC236}">
                <a16:creationId xmlns:a16="http://schemas.microsoft.com/office/drawing/2014/main" id="{07C5A9D7-EA09-D185-E727-8053E19075C6}"/>
              </a:ext>
            </a:extLst>
          </p:cNvPr>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77" name="Google Shape;277;p42:notes">
            <a:extLst>
              <a:ext uri="{FF2B5EF4-FFF2-40B4-BE49-F238E27FC236}">
                <a16:creationId xmlns:a16="http://schemas.microsoft.com/office/drawing/2014/main" id="{2DA23415-91D3-D153-DDCB-368DA5EC87C6}"/>
              </a:ext>
            </a:extLst>
          </p:cNvPr>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9534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a:extLst>
            <a:ext uri="{FF2B5EF4-FFF2-40B4-BE49-F238E27FC236}">
              <a16:creationId xmlns:a16="http://schemas.microsoft.com/office/drawing/2014/main" id="{221838FB-FACB-E855-64CB-A99FAD2C7828}"/>
            </a:ext>
          </a:extLst>
        </p:cNvPr>
        <p:cNvGrpSpPr/>
        <p:nvPr/>
      </p:nvGrpSpPr>
      <p:grpSpPr>
        <a:xfrm>
          <a:off x="0" y="0"/>
          <a:ext cx="0" cy="0"/>
          <a:chOff x="0" y="0"/>
          <a:chExt cx="0" cy="0"/>
        </a:xfrm>
      </p:grpSpPr>
      <p:sp>
        <p:nvSpPr>
          <p:cNvPr id="276" name="Google Shape;276;p42:notes">
            <a:extLst>
              <a:ext uri="{FF2B5EF4-FFF2-40B4-BE49-F238E27FC236}">
                <a16:creationId xmlns:a16="http://schemas.microsoft.com/office/drawing/2014/main" id="{2C0F9AE9-2619-D7ED-F5A2-77CB1C3E7137}"/>
              </a:ext>
            </a:extLst>
          </p:cNvPr>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77" name="Google Shape;277;p42:notes">
            <a:extLst>
              <a:ext uri="{FF2B5EF4-FFF2-40B4-BE49-F238E27FC236}">
                <a16:creationId xmlns:a16="http://schemas.microsoft.com/office/drawing/2014/main" id="{0F04D2E1-5C75-99F1-5AC0-287404E1AA25}"/>
              </a:ext>
            </a:extLst>
          </p:cNvPr>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098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1: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a:lnSpc>
                <a:spcPct val="100000"/>
              </a:lnSpc>
              <a:spcBef>
                <a:spcPts val="0"/>
              </a:spcBef>
              <a:spcAft>
                <a:spcPts val="0"/>
              </a:spcAft>
              <a:buSzPts val="1400"/>
              <a:buNone/>
            </a:pPr>
            <a:endParaRPr lang="en-US" b="1"/>
          </a:p>
        </p:txBody>
      </p:sp>
      <p:sp>
        <p:nvSpPr>
          <p:cNvPr id="188" name="Google Shape;188;p41: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3</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159d0dc175_0_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2159d0dc175_0_0:notes"/>
          <p:cNvSpPr txBox="1">
            <a:spLocks noGrp="1"/>
          </p:cNvSpPr>
          <p:nvPr>
            <p:ph type="body" idx="1"/>
          </p:nvPr>
        </p:nvSpPr>
        <p:spPr>
          <a:xfrm>
            <a:off x="710248" y="4459526"/>
            <a:ext cx="5682000" cy="4224900"/>
          </a:xfrm>
          <a:prstGeom prst="rect">
            <a:avLst/>
          </a:prstGeom>
          <a:noFill/>
          <a:ln>
            <a:noFill/>
          </a:ln>
        </p:spPr>
        <p:txBody>
          <a:bodyPr spcFirstLastPara="1" wrap="square" lIns="94225" tIns="47100" rIns="94225" bIns="47100" anchor="t" anchorCtr="0">
            <a:noAutofit/>
          </a:bodyPr>
          <a:lstStyle/>
          <a:p>
            <a:endParaRPr lang="en-US" b="0"/>
          </a:p>
        </p:txBody>
      </p:sp>
      <p:sp>
        <p:nvSpPr>
          <p:cNvPr id="195" name="Google Shape;195;g2159d0dc175_0_0:notes"/>
          <p:cNvSpPr txBox="1">
            <a:spLocks noGrp="1"/>
          </p:cNvSpPr>
          <p:nvPr>
            <p:ph type="sldNum" idx="12"/>
          </p:nvPr>
        </p:nvSpPr>
        <p:spPr>
          <a:xfrm>
            <a:off x="4023094" y="8917422"/>
            <a:ext cx="3077700" cy="4695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4</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indent="0"/>
            <a:r>
              <a:rPr lang="en-US"/>
              <a:t>.</a:t>
            </a: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3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31: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r>
              <a:rPr lang="en-US"/>
              <a:t> </a:t>
            </a:r>
            <a:endParaRPr/>
          </a:p>
        </p:txBody>
      </p:sp>
      <p:sp>
        <p:nvSpPr>
          <p:cNvPr id="208" name="Google Shape;208;p31: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6</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2: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32: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a:p>
        </p:txBody>
      </p:sp>
      <p:sp>
        <p:nvSpPr>
          <p:cNvPr id="215" name="Google Shape;215;p32: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7</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33: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a:p>
        </p:txBody>
      </p:sp>
      <p:sp>
        <p:nvSpPr>
          <p:cNvPr id="222" name="Google Shape;222;p33: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8</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34: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a:p>
        </p:txBody>
      </p:sp>
      <p:sp>
        <p:nvSpPr>
          <p:cNvPr id="229" name="Google Shape;229;p34: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9</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2.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71.png"/><Relationship Id="rId21" Type="http://schemas.openxmlformats.org/officeDocument/2006/relationships/image" Target="../media/image53.png"/><Relationship Id="rId34" Type="http://schemas.openxmlformats.org/officeDocument/2006/relationships/image" Target="../media/image66.png"/><Relationship Id="rId42" Type="http://schemas.openxmlformats.org/officeDocument/2006/relationships/image" Target="../media/image74.png"/><Relationship Id="rId47" Type="http://schemas.openxmlformats.org/officeDocument/2006/relationships/image" Target="../media/image79.png"/><Relationship Id="rId50" Type="http://schemas.openxmlformats.org/officeDocument/2006/relationships/image" Target="../media/image82.png"/><Relationship Id="rId7" Type="http://schemas.openxmlformats.org/officeDocument/2006/relationships/image" Target="../media/image39.png"/><Relationship Id="rId2" Type="http://schemas.openxmlformats.org/officeDocument/2006/relationships/image" Target="../media/image34.png"/><Relationship Id="rId16" Type="http://schemas.openxmlformats.org/officeDocument/2006/relationships/image" Target="../media/image48.png"/><Relationship Id="rId29" Type="http://schemas.openxmlformats.org/officeDocument/2006/relationships/image" Target="../media/image61.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png"/><Relationship Id="rId45" Type="http://schemas.openxmlformats.org/officeDocument/2006/relationships/image" Target="../media/image77.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49" Type="http://schemas.openxmlformats.org/officeDocument/2006/relationships/image" Target="../media/image81.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4" Type="http://schemas.openxmlformats.org/officeDocument/2006/relationships/image" Target="../media/image76.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43" Type="http://schemas.openxmlformats.org/officeDocument/2006/relationships/image" Target="../media/image75.png"/><Relationship Id="rId48" Type="http://schemas.openxmlformats.org/officeDocument/2006/relationships/image" Target="../media/image80.png"/><Relationship Id="rId8" Type="http://schemas.openxmlformats.org/officeDocument/2006/relationships/image" Target="../media/image40.png"/><Relationship Id="rId51" Type="http://schemas.openxmlformats.org/officeDocument/2006/relationships/image" Target="../media/image83.png"/><Relationship Id="rId3" Type="http://schemas.openxmlformats.org/officeDocument/2006/relationships/image" Target="../media/image35.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46" Type="http://schemas.openxmlformats.org/officeDocument/2006/relationships/image" Target="../media/image78.png"/><Relationship Id="rId20" Type="http://schemas.openxmlformats.org/officeDocument/2006/relationships/image" Target="../media/image52.png"/><Relationship Id="rId41"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3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12"/>
        <p:cNvGrpSpPr/>
        <p:nvPr/>
      </p:nvGrpSpPr>
      <p:grpSpPr>
        <a:xfrm>
          <a:off x="0" y="0"/>
          <a:ext cx="0" cy="0"/>
          <a:chOff x="0" y="0"/>
          <a:chExt cx="0" cy="0"/>
        </a:xfrm>
      </p:grpSpPr>
      <p:sp>
        <p:nvSpPr>
          <p:cNvPr id="13" name="Google Shape;13;p14"/>
          <p:cNvSpPr/>
          <p:nvPr/>
        </p:nvSpPr>
        <p:spPr>
          <a:xfrm>
            <a:off x="1" y="2"/>
            <a:ext cx="12188824"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14" name="Google Shape;14;p14"/>
          <p:cNvSpPr/>
          <p:nvPr/>
        </p:nvSpPr>
        <p:spPr>
          <a:xfrm flipH="1">
            <a:off x="6512119" y="-66675"/>
            <a:ext cx="5676706" cy="6924675"/>
          </a:xfrm>
          <a:prstGeom prst="rtTriangle">
            <a:avLst/>
          </a:prstGeom>
          <a:solidFill>
            <a:srgbClr val="E2E2E2">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15" name="Google Shape;15;p14"/>
          <p:cNvPicPr preferRelativeResize="0"/>
          <p:nvPr/>
        </p:nvPicPr>
        <p:blipFill rotWithShape="1">
          <a:blip r:embed="rId2">
            <a:alphaModFix amt="20000"/>
          </a:blip>
          <a:srcRect/>
          <a:stretch/>
        </p:blipFill>
        <p:spPr>
          <a:xfrm rot="2378623">
            <a:off x="8881922" y="1991539"/>
            <a:ext cx="1673653" cy="5315579"/>
          </a:xfrm>
          <a:prstGeom prst="rect">
            <a:avLst/>
          </a:prstGeom>
          <a:noFill/>
          <a:ln>
            <a:noFill/>
          </a:ln>
        </p:spPr>
      </p:pic>
      <p:sp>
        <p:nvSpPr>
          <p:cNvPr id="16" name="Google Shape;16;p14"/>
          <p:cNvSpPr txBox="1">
            <a:spLocks noGrp="1"/>
          </p:cNvSpPr>
          <p:nvPr>
            <p:ph type="title"/>
          </p:nvPr>
        </p:nvSpPr>
        <p:spPr>
          <a:xfrm>
            <a:off x="424073" y="1996312"/>
            <a:ext cx="8881659" cy="175910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Georgia"/>
              <a:buNone/>
              <a:defRPr sz="3600">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507869" y="3808754"/>
            <a:ext cx="7544375" cy="2019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SzPts val="2400"/>
              <a:buNone/>
              <a:defRPr sz="2400">
                <a:solidFill>
                  <a:schemeClr val="lt1"/>
                </a:solidFill>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o"/>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8" name="Google Shape;18;p14"/>
          <p:cNvPicPr preferRelativeResize="0"/>
          <p:nvPr/>
        </p:nvPicPr>
        <p:blipFill rotWithShape="1">
          <a:blip r:embed="rId3">
            <a:alphaModFix/>
          </a:blip>
          <a:srcRect/>
          <a:stretch/>
        </p:blipFill>
        <p:spPr>
          <a:xfrm>
            <a:off x="167705" y="6065843"/>
            <a:ext cx="1590642" cy="629429"/>
          </a:xfrm>
          <a:prstGeom prst="rect">
            <a:avLst/>
          </a:prstGeom>
          <a:noFill/>
          <a:ln>
            <a:noFill/>
          </a:ln>
        </p:spPr>
      </p:pic>
      <p:sp>
        <p:nvSpPr>
          <p:cNvPr id="19" name="Google Shape;19;p14"/>
          <p:cNvSpPr/>
          <p:nvPr/>
        </p:nvSpPr>
        <p:spPr>
          <a:xfrm>
            <a:off x="6483816" y="6427416"/>
            <a:ext cx="5585421" cy="338433"/>
          </a:xfrm>
          <a:prstGeom prst="rect">
            <a:avLst/>
          </a:prstGeom>
          <a:noFill/>
          <a:ln>
            <a:noFill/>
          </a:ln>
        </p:spPr>
        <p:txBody>
          <a:bodyPr spcFirstLastPara="1" wrap="square" lIns="182750" tIns="91375" rIns="182750" bIns="9137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Open Sans"/>
                <a:ea typeface="Open Sans"/>
                <a:cs typeface="Open Sans"/>
                <a:sym typeface="Open Sans"/>
              </a:rPr>
              <a:t>© 2021 Tennessee Department of Education </a:t>
            </a:r>
            <a:endParaRPr sz="1000" b="0" i="0" u="none" strike="noStrike" cap="none">
              <a:solidFill>
                <a:schemeClr val="lt1"/>
              </a:solidFill>
              <a:latin typeface="Open Sans"/>
              <a:ea typeface="Open Sans"/>
              <a:cs typeface="Open Sans"/>
              <a:sym typeface="Open Sans"/>
            </a:endParaRPr>
          </a:p>
        </p:txBody>
      </p:sp>
      <p:pic>
        <p:nvPicPr>
          <p:cNvPr id="20" name="Google Shape;20;p14" descr="Text&#10;&#10;Description automatically generated"/>
          <p:cNvPicPr preferRelativeResize="0"/>
          <p:nvPr/>
        </p:nvPicPr>
        <p:blipFill rotWithShape="1">
          <a:blip r:embed="rId4">
            <a:alphaModFix/>
          </a:blip>
          <a:srcRect/>
          <a:stretch/>
        </p:blipFill>
        <p:spPr>
          <a:xfrm>
            <a:off x="167705" y="162728"/>
            <a:ext cx="5430838" cy="98899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0"/>
        <p:cNvGrpSpPr/>
        <p:nvPr/>
      </p:nvGrpSpPr>
      <p:grpSpPr>
        <a:xfrm>
          <a:off x="0" y="0"/>
          <a:ext cx="0" cy="0"/>
          <a:chOff x="0" y="0"/>
          <a:chExt cx="0" cy="0"/>
        </a:xfrm>
      </p:grpSpPr>
      <p:sp>
        <p:nvSpPr>
          <p:cNvPr id="61" name="Google Shape;61;p25"/>
          <p:cNvSpPr/>
          <p:nvPr/>
        </p:nvSpPr>
        <p:spPr>
          <a:xfrm>
            <a:off x="1" y="2"/>
            <a:ext cx="12188824"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62" name="Google Shape;62;p25" descr="Text&#10;&#10;Description automatically generated"/>
          <p:cNvPicPr preferRelativeResize="0"/>
          <p:nvPr/>
        </p:nvPicPr>
        <p:blipFill rotWithShape="1">
          <a:blip r:embed="rId2">
            <a:alphaModFix/>
          </a:blip>
          <a:srcRect/>
          <a:stretch/>
        </p:blipFill>
        <p:spPr>
          <a:xfrm>
            <a:off x="208345" y="6077440"/>
            <a:ext cx="3357815" cy="61148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randing">
  <p:cSld name="Branding">
    <p:spTree>
      <p:nvGrpSpPr>
        <p:cNvPr id="1" name="Shape 63"/>
        <p:cNvGrpSpPr/>
        <p:nvPr/>
      </p:nvGrpSpPr>
      <p:grpSpPr>
        <a:xfrm>
          <a:off x="0" y="0"/>
          <a:ext cx="0" cy="0"/>
          <a:chOff x="0" y="0"/>
          <a:chExt cx="0" cy="0"/>
        </a:xfrm>
      </p:grpSpPr>
      <p:sp>
        <p:nvSpPr>
          <p:cNvPr id="64" name="Google Shape;64;p26"/>
          <p:cNvSpPr txBox="1"/>
          <p:nvPr/>
        </p:nvSpPr>
        <p:spPr>
          <a:xfrm>
            <a:off x="507868" y="1691640"/>
            <a:ext cx="5586544" cy="45858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Open Sans"/>
                <a:ea typeface="Open Sans"/>
                <a:cs typeface="Open Sans"/>
                <a:sym typeface="Open Sans"/>
              </a:rPr>
              <a:t>TDOE Approved PPT Fonts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2"/>
                </a:solidFill>
                <a:latin typeface="Open Sans"/>
                <a:ea typeface="Open Sans"/>
                <a:cs typeface="Open Sans"/>
                <a:sym typeface="Open Sans"/>
              </a:rPr>
              <a:t>Standard Headings – Serif Bold Blue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Georgia"/>
                <a:ea typeface="Georgia"/>
                <a:cs typeface="Georgia"/>
                <a:sym typeface="Georgia"/>
              </a:rPr>
              <a:t>Georgia Bold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accent2"/>
                </a:solidFill>
                <a:latin typeface="Georgia"/>
                <a:ea typeface="Georgia"/>
                <a:cs typeface="Georgia"/>
                <a:sym typeface="Georgia"/>
              </a:rPr>
              <a:t>Safer choice for PPT - available on most computers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Arial"/>
                <a:ea typeface="Arial"/>
                <a:cs typeface="Arial"/>
                <a:sym typeface="Arial"/>
              </a:rPr>
              <a:t>Permian Slab Serif Bold</a:t>
            </a:r>
            <a:br>
              <a:rPr lang="en-US" sz="3600" b="1" i="0" u="none" strike="noStrike" cap="none">
                <a:solidFill>
                  <a:schemeClr val="accent2"/>
                </a:solidFill>
                <a:latin typeface="Arial"/>
                <a:ea typeface="Arial"/>
                <a:cs typeface="Arial"/>
                <a:sym typeface="Arial"/>
              </a:rPr>
            </a:br>
            <a:r>
              <a:rPr lang="en-US" sz="1600" b="0" i="1" u="none" strike="noStrike" cap="none">
                <a:solidFill>
                  <a:schemeClr val="accent2"/>
                </a:solidFill>
                <a:latin typeface="Arial"/>
                <a:ea typeface="Arial"/>
                <a:cs typeface="Arial"/>
                <a:sym typeface="Arial"/>
              </a:rPr>
              <a:t>may not be available on every computer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Standard Body  / Bullets – Sans Serif Regular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Open Sans font family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Arial font family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65" name="Google Shape;65;p26"/>
          <p:cNvSpPr txBox="1"/>
          <p:nvPr/>
        </p:nvSpPr>
        <p:spPr>
          <a:xfrm>
            <a:off x="6297361" y="1691640"/>
            <a:ext cx="558654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Open Sans"/>
                <a:ea typeface="Open Sans"/>
                <a:cs typeface="Open Sans"/>
                <a:sym typeface="Open Sans"/>
              </a:rPr>
              <a:t>TDOE Approved PPT Colors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pic>
        <p:nvPicPr>
          <p:cNvPr id="66" name="Google Shape;66;p26" descr="A picture containing graphical user interface&#10;&#10;Description automatically generated"/>
          <p:cNvPicPr preferRelativeResize="0"/>
          <p:nvPr/>
        </p:nvPicPr>
        <p:blipFill rotWithShape="1">
          <a:blip r:embed="rId2">
            <a:alphaModFix/>
          </a:blip>
          <a:srcRect/>
          <a:stretch/>
        </p:blipFill>
        <p:spPr>
          <a:xfrm>
            <a:off x="6500309" y="2308860"/>
            <a:ext cx="5180648" cy="560070"/>
          </a:xfrm>
          <a:prstGeom prst="rect">
            <a:avLst/>
          </a:prstGeom>
          <a:noFill/>
          <a:ln>
            <a:noFill/>
          </a:ln>
        </p:spPr>
      </p:pic>
      <p:sp>
        <p:nvSpPr>
          <p:cNvPr id="67" name="Google Shape;67;p26"/>
          <p:cNvSpPr/>
          <p:nvPr/>
        </p:nvSpPr>
        <p:spPr>
          <a:xfrm>
            <a:off x="507868" y="395823"/>
            <a:ext cx="103749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Georgia"/>
                <a:ea typeface="Georgia"/>
                <a:cs typeface="Georgia"/>
                <a:sym typeface="Georgia"/>
              </a:rPr>
              <a:t>Branding – Fonts and Colors for Reference</a:t>
            </a:r>
            <a:endParaRPr sz="1400" b="0" i="0" u="none" strike="noStrike" cap="none">
              <a:solidFill>
                <a:srgbClr val="000000"/>
              </a:solidFill>
              <a:latin typeface="Arial"/>
              <a:ea typeface="Arial"/>
              <a:cs typeface="Arial"/>
              <a:sym typeface="Arial"/>
            </a:endParaRPr>
          </a:p>
        </p:txBody>
      </p:sp>
      <p:sp>
        <p:nvSpPr>
          <p:cNvPr id="68" name="Google Shape;68;p26"/>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grpSp>
        <p:nvGrpSpPr>
          <p:cNvPr id="69" name="Google Shape;69;p26"/>
          <p:cNvGrpSpPr/>
          <p:nvPr/>
        </p:nvGrpSpPr>
        <p:grpSpPr>
          <a:xfrm>
            <a:off x="6629399" y="3265713"/>
            <a:ext cx="4865913" cy="1352807"/>
            <a:chOff x="6629399" y="3265713"/>
            <a:chExt cx="4865913" cy="1352807"/>
          </a:xfrm>
        </p:grpSpPr>
        <p:sp>
          <p:nvSpPr>
            <p:cNvPr id="70" name="Google Shape;70;p26"/>
            <p:cNvSpPr/>
            <p:nvPr/>
          </p:nvSpPr>
          <p:spPr>
            <a:xfrm>
              <a:off x="6629399" y="3282042"/>
              <a:ext cx="914400" cy="914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1" name="Google Shape;71;p26"/>
            <p:cNvSpPr/>
            <p:nvPr/>
          </p:nvSpPr>
          <p:spPr>
            <a:xfrm>
              <a:off x="7924799" y="3282042"/>
              <a:ext cx="914400" cy="914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2" name="Google Shape;72;p26"/>
            <p:cNvSpPr/>
            <p:nvPr/>
          </p:nvSpPr>
          <p:spPr>
            <a:xfrm>
              <a:off x="9220199" y="3282042"/>
              <a:ext cx="914400" cy="914400"/>
            </a:xfrm>
            <a:prstGeom prst="rect">
              <a:avLst/>
            </a:prstGeom>
            <a:solidFill>
              <a:srgbClr val="EE34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3" name="Google Shape;73;p26"/>
            <p:cNvSpPr/>
            <p:nvPr/>
          </p:nvSpPr>
          <p:spPr>
            <a:xfrm>
              <a:off x="10515599" y="3265713"/>
              <a:ext cx="914400" cy="914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4" name="Google Shape;74;p26"/>
            <p:cNvSpPr txBox="1"/>
            <p:nvPr/>
          </p:nvSpPr>
          <p:spPr>
            <a:xfrm>
              <a:off x="66293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#6E7073</a:t>
              </a:r>
              <a:endParaRPr sz="1400" b="0" i="0" u="none" strike="noStrike" cap="none">
                <a:solidFill>
                  <a:srgbClr val="000000"/>
                </a:solidFill>
                <a:latin typeface="Arial"/>
                <a:ea typeface="Arial"/>
                <a:cs typeface="Arial"/>
                <a:sym typeface="Arial"/>
              </a:endParaRPr>
            </a:p>
          </p:txBody>
        </p:sp>
        <p:sp>
          <p:nvSpPr>
            <p:cNvPr id="75" name="Google Shape;75;p26"/>
            <p:cNvSpPr txBox="1"/>
            <p:nvPr/>
          </p:nvSpPr>
          <p:spPr>
            <a:xfrm>
              <a:off x="79247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#EEEEEE</a:t>
              </a:r>
              <a:endParaRPr sz="1400" b="0" i="0" u="none" strike="noStrike" cap="none">
                <a:solidFill>
                  <a:srgbClr val="000000"/>
                </a:solidFill>
                <a:latin typeface="Arial"/>
                <a:ea typeface="Arial"/>
                <a:cs typeface="Arial"/>
                <a:sym typeface="Arial"/>
              </a:endParaRPr>
            </a:p>
          </p:txBody>
        </p:sp>
        <p:sp>
          <p:nvSpPr>
            <p:cNvPr id="76" name="Google Shape;76;p26"/>
            <p:cNvSpPr txBox="1"/>
            <p:nvPr/>
          </p:nvSpPr>
          <p:spPr>
            <a:xfrm>
              <a:off x="92201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#EE3424</a:t>
              </a:r>
              <a:endParaRPr sz="1400" b="0" i="0" u="none" strike="noStrike" cap="none">
                <a:solidFill>
                  <a:srgbClr val="000000"/>
                </a:solidFill>
                <a:latin typeface="Arial"/>
                <a:ea typeface="Arial"/>
                <a:cs typeface="Arial"/>
                <a:sym typeface="Arial"/>
              </a:endParaRPr>
            </a:p>
          </p:txBody>
        </p:sp>
        <p:sp>
          <p:nvSpPr>
            <p:cNvPr id="77" name="Google Shape;77;p26"/>
            <p:cNvSpPr txBox="1"/>
            <p:nvPr/>
          </p:nvSpPr>
          <p:spPr>
            <a:xfrm>
              <a:off x="10466611" y="4310743"/>
              <a:ext cx="10287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#0E2B5A</a:t>
              </a:r>
              <a:endParaRPr sz="1400" b="0" i="0" u="none" strike="noStrike" cap="none">
                <a:solidFill>
                  <a:srgbClr val="000000"/>
                </a:solidFill>
                <a:latin typeface="Arial"/>
                <a:ea typeface="Arial"/>
                <a:cs typeface="Arial"/>
                <a:sym typeface="Arial"/>
              </a:endParaRPr>
            </a:p>
          </p:txBody>
        </p:sp>
      </p:grpSp>
      <p:grpSp>
        <p:nvGrpSpPr>
          <p:cNvPr id="78" name="Google Shape;78;p26"/>
          <p:cNvGrpSpPr/>
          <p:nvPr/>
        </p:nvGrpSpPr>
        <p:grpSpPr>
          <a:xfrm>
            <a:off x="6657676" y="4864288"/>
            <a:ext cx="4865913" cy="1352807"/>
            <a:chOff x="6629399" y="3265713"/>
            <a:chExt cx="4865913" cy="1352807"/>
          </a:xfrm>
        </p:grpSpPr>
        <p:sp>
          <p:nvSpPr>
            <p:cNvPr id="79" name="Google Shape;79;p26"/>
            <p:cNvSpPr/>
            <p:nvPr/>
          </p:nvSpPr>
          <p:spPr>
            <a:xfrm>
              <a:off x="6629399" y="3282042"/>
              <a:ext cx="914400" cy="914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0" name="Google Shape;80;p26"/>
            <p:cNvSpPr/>
            <p:nvPr/>
          </p:nvSpPr>
          <p:spPr>
            <a:xfrm>
              <a:off x="7924799" y="3282042"/>
              <a:ext cx="914400" cy="914400"/>
            </a:xfrm>
            <a:prstGeom prst="rect">
              <a:avLst/>
            </a:prstGeom>
            <a:solidFill>
              <a:srgbClr val="2DCC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1" name="Google Shape;81;p26"/>
            <p:cNvSpPr/>
            <p:nvPr/>
          </p:nvSpPr>
          <p:spPr>
            <a:xfrm>
              <a:off x="9220199" y="3282042"/>
              <a:ext cx="914400" cy="914400"/>
            </a:xfrm>
            <a:prstGeom prst="rect">
              <a:avLst/>
            </a:prstGeom>
            <a:solidFill>
              <a:srgbClr val="D2D7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2" name="Google Shape;82;p26"/>
            <p:cNvSpPr/>
            <p:nvPr/>
          </p:nvSpPr>
          <p:spPr>
            <a:xfrm>
              <a:off x="10515599" y="3265713"/>
              <a:ext cx="914400" cy="914400"/>
            </a:xfrm>
            <a:prstGeom prst="rect">
              <a:avLst/>
            </a:prstGeom>
            <a:solidFill>
              <a:srgbClr val="5D79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3" name="Google Shape;83;p26"/>
            <p:cNvSpPr txBox="1"/>
            <p:nvPr/>
          </p:nvSpPr>
          <p:spPr>
            <a:xfrm>
              <a:off x="66293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#E87722</a:t>
              </a:r>
              <a:endParaRPr sz="1400" b="0" i="0" u="none" strike="noStrike" cap="none">
                <a:solidFill>
                  <a:srgbClr val="000000"/>
                </a:solidFill>
                <a:latin typeface="Arial"/>
                <a:ea typeface="Arial"/>
                <a:cs typeface="Arial"/>
                <a:sym typeface="Arial"/>
              </a:endParaRPr>
            </a:p>
          </p:txBody>
        </p:sp>
        <p:sp>
          <p:nvSpPr>
            <p:cNvPr id="84" name="Google Shape;84;p26"/>
            <p:cNvSpPr txBox="1"/>
            <p:nvPr/>
          </p:nvSpPr>
          <p:spPr>
            <a:xfrm>
              <a:off x="7843154" y="4310743"/>
              <a:ext cx="107768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#2DCCD3</a:t>
              </a:r>
              <a:endParaRPr sz="1400" b="0" i="0" u="none" strike="noStrike" cap="none">
                <a:solidFill>
                  <a:srgbClr val="000000"/>
                </a:solidFill>
                <a:latin typeface="Arial"/>
                <a:ea typeface="Arial"/>
                <a:cs typeface="Arial"/>
                <a:sym typeface="Arial"/>
              </a:endParaRPr>
            </a:p>
          </p:txBody>
        </p:sp>
        <p:sp>
          <p:nvSpPr>
            <p:cNvPr id="85" name="Google Shape;85;p26"/>
            <p:cNvSpPr txBox="1"/>
            <p:nvPr/>
          </p:nvSpPr>
          <p:spPr>
            <a:xfrm>
              <a:off x="9154885" y="4310743"/>
              <a:ext cx="107768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#D2D755</a:t>
              </a:r>
              <a:endParaRPr sz="1400" b="0" i="0" u="none" strike="noStrike" cap="none">
                <a:solidFill>
                  <a:srgbClr val="000000"/>
                </a:solidFill>
                <a:latin typeface="Arial"/>
                <a:ea typeface="Arial"/>
                <a:cs typeface="Arial"/>
                <a:sym typeface="Arial"/>
              </a:endParaRPr>
            </a:p>
          </p:txBody>
        </p:sp>
        <p:sp>
          <p:nvSpPr>
            <p:cNvPr id="86" name="Google Shape;86;p26"/>
            <p:cNvSpPr txBox="1"/>
            <p:nvPr/>
          </p:nvSpPr>
          <p:spPr>
            <a:xfrm>
              <a:off x="10466611" y="4310743"/>
              <a:ext cx="10287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#5D7975</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s">
  <p:cSld name="Logos">
    <p:spTree>
      <p:nvGrpSpPr>
        <p:cNvPr id="1" name="Shape 87"/>
        <p:cNvGrpSpPr/>
        <p:nvPr/>
      </p:nvGrpSpPr>
      <p:grpSpPr>
        <a:xfrm>
          <a:off x="0" y="0"/>
          <a:ext cx="0" cy="0"/>
          <a:chOff x="0" y="0"/>
          <a:chExt cx="0" cy="0"/>
        </a:xfrm>
      </p:grpSpPr>
      <p:sp>
        <p:nvSpPr>
          <p:cNvPr id="88" name="Google Shape;88;p27"/>
          <p:cNvSpPr/>
          <p:nvPr/>
        </p:nvSpPr>
        <p:spPr>
          <a:xfrm>
            <a:off x="0" y="3991335"/>
            <a:ext cx="12188825" cy="28666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pic>
        <p:nvPicPr>
          <p:cNvPr id="89" name="Google Shape;89;p27"/>
          <p:cNvPicPr preferRelativeResize="0"/>
          <p:nvPr/>
        </p:nvPicPr>
        <p:blipFill rotWithShape="1">
          <a:blip r:embed="rId2">
            <a:alphaModFix/>
          </a:blip>
          <a:srcRect/>
          <a:stretch/>
        </p:blipFill>
        <p:spPr>
          <a:xfrm>
            <a:off x="703965" y="4507362"/>
            <a:ext cx="1617558" cy="640080"/>
          </a:xfrm>
          <a:prstGeom prst="rect">
            <a:avLst/>
          </a:prstGeom>
          <a:noFill/>
          <a:ln>
            <a:noFill/>
          </a:ln>
        </p:spPr>
      </p:pic>
      <p:pic>
        <p:nvPicPr>
          <p:cNvPr id="90" name="Google Shape;90;p27"/>
          <p:cNvPicPr preferRelativeResize="0"/>
          <p:nvPr/>
        </p:nvPicPr>
        <p:blipFill rotWithShape="1">
          <a:blip r:embed="rId3">
            <a:alphaModFix/>
          </a:blip>
          <a:srcRect/>
          <a:stretch/>
        </p:blipFill>
        <p:spPr>
          <a:xfrm>
            <a:off x="2959928" y="1316382"/>
            <a:ext cx="1650532" cy="1030229"/>
          </a:xfrm>
          <a:prstGeom prst="rect">
            <a:avLst/>
          </a:prstGeom>
          <a:noFill/>
          <a:ln>
            <a:noFill/>
          </a:ln>
        </p:spPr>
      </p:pic>
      <p:pic>
        <p:nvPicPr>
          <p:cNvPr id="91" name="Google Shape;91;p27"/>
          <p:cNvPicPr preferRelativeResize="0"/>
          <p:nvPr/>
        </p:nvPicPr>
        <p:blipFill rotWithShape="1">
          <a:blip r:embed="rId4">
            <a:alphaModFix/>
          </a:blip>
          <a:srcRect/>
          <a:stretch/>
        </p:blipFill>
        <p:spPr>
          <a:xfrm>
            <a:off x="703816" y="1511456"/>
            <a:ext cx="1617856" cy="640080"/>
          </a:xfrm>
          <a:prstGeom prst="rect">
            <a:avLst/>
          </a:prstGeom>
          <a:noFill/>
          <a:ln>
            <a:noFill/>
          </a:ln>
        </p:spPr>
      </p:pic>
      <p:pic>
        <p:nvPicPr>
          <p:cNvPr id="92" name="Google Shape;92;p27"/>
          <p:cNvPicPr preferRelativeResize="0"/>
          <p:nvPr/>
        </p:nvPicPr>
        <p:blipFill rotWithShape="1">
          <a:blip r:embed="rId5">
            <a:alphaModFix/>
          </a:blip>
          <a:srcRect/>
          <a:stretch/>
        </p:blipFill>
        <p:spPr>
          <a:xfrm>
            <a:off x="7443944" y="2686386"/>
            <a:ext cx="1714500" cy="1041400"/>
          </a:xfrm>
          <a:prstGeom prst="rect">
            <a:avLst/>
          </a:prstGeom>
          <a:noFill/>
          <a:ln>
            <a:noFill/>
          </a:ln>
        </p:spPr>
      </p:pic>
      <p:pic>
        <p:nvPicPr>
          <p:cNvPr id="93" name="Google Shape;93;p27"/>
          <p:cNvPicPr preferRelativeResize="0"/>
          <p:nvPr/>
        </p:nvPicPr>
        <p:blipFill rotWithShape="1">
          <a:blip r:embed="rId6">
            <a:alphaModFix/>
          </a:blip>
          <a:srcRect/>
          <a:stretch/>
        </p:blipFill>
        <p:spPr>
          <a:xfrm>
            <a:off x="7443944" y="1310796"/>
            <a:ext cx="1714500" cy="1041400"/>
          </a:xfrm>
          <a:prstGeom prst="rect">
            <a:avLst/>
          </a:prstGeom>
          <a:noFill/>
          <a:ln>
            <a:noFill/>
          </a:ln>
        </p:spPr>
      </p:pic>
      <p:pic>
        <p:nvPicPr>
          <p:cNvPr id="94" name="Google Shape;94;p27"/>
          <p:cNvPicPr preferRelativeResize="0"/>
          <p:nvPr/>
        </p:nvPicPr>
        <p:blipFill rotWithShape="1">
          <a:blip r:embed="rId7">
            <a:alphaModFix/>
          </a:blip>
          <a:srcRect/>
          <a:stretch/>
        </p:blipFill>
        <p:spPr>
          <a:xfrm>
            <a:off x="7443944" y="5482980"/>
            <a:ext cx="1714500" cy="1041400"/>
          </a:xfrm>
          <a:prstGeom prst="rect">
            <a:avLst/>
          </a:prstGeom>
          <a:noFill/>
          <a:ln>
            <a:noFill/>
          </a:ln>
        </p:spPr>
      </p:pic>
      <p:pic>
        <p:nvPicPr>
          <p:cNvPr id="95" name="Google Shape;95;p27"/>
          <p:cNvPicPr preferRelativeResize="0"/>
          <p:nvPr/>
        </p:nvPicPr>
        <p:blipFill rotWithShape="1">
          <a:blip r:embed="rId8">
            <a:alphaModFix/>
          </a:blip>
          <a:srcRect/>
          <a:stretch/>
        </p:blipFill>
        <p:spPr>
          <a:xfrm>
            <a:off x="7443944" y="4306702"/>
            <a:ext cx="1714500" cy="1041400"/>
          </a:xfrm>
          <a:prstGeom prst="rect">
            <a:avLst/>
          </a:prstGeom>
          <a:noFill/>
          <a:ln>
            <a:noFill/>
          </a:ln>
        </p:spPr>
      </p:pic>
      <p:pic>
        <p:nvPicPr>
          <p:cNvPr id="96" name="Google Shape;96;p27"/>
          <p:cNvPicPr preferRelativeResize="0"/>
          <p:nvPr/>
        </p:nvPicPr>
        <p:blipFill rotWithShape="1">
          <a:blip r:embed="rId9">
            <a:alphaModFix/>
          </a:blip>
          <a:srcRect/>
          <a:stretch/>
        </p:blipFill>
        <p:spPr>
          <a:xfrm>
            <a:off x="5088115" y="2664796"/>
            <a:ext cx="1943487" cy="1084580"/>
          </a:xfrm>
          <a:prstGeom prst="rect">
            <a:avLst/>
          </a:prstGeom>
          <a:noFill/>
          <a:ln>
            <a:noFill/>
          </a:ln>
        </p:spPr>
      </p:pic>
      <p:pic>
        <p:nvPicPr>
          <p:cNvPr id="97" name="Google Shape;97;p27"/>
          <p:cNvPicPr preferRelativeResize="0"/>
          <p:nvPr/>
        </p:nvPicPr>
        <p:blipFill rotWithShape="1">
          <a:blip r:embed="rId10">
            <a:alphaModFix/>
          </a:blip>
          <a:srcRect/>
          <a:stretch/>
        </p:blipFill>
        <p:spPr>
          <a:xfrm>
            <a:off x="5088115" y="1289206"/>
            <a:ext cx="1943487" cy="1084580"/>
          </a:xfrm>
          <a:prstGeom prst="rect">
            <a:avLst/>
          </a:prstGeom>
          <a:noFill/>
          <a:ln>
            <a:noFill/>
          </a:ln>
        </p:spPr>
      </p:pic>
      <p:pic>
        <p:nvPicPr>
          <p:cNvPr id="98" name="Google Shape;98;p27"/>
          <p:cNvPicPr preferRelativeResize="0"/>
          <p:nvPr/>
        </p:nvPicPr>
        <p:blipFill rotWithShape="1">
          <a:blip r:embed="rId11">
            <a:alphaModFix/>
          </a:blip>
          <a:srcRect/>
          <a:stretch/>
        </p:blipFill>
        <p:spPr>
          <a:xfrm>
            <a:off x="5088115" y="5461390"/>
            <a:ext cx="1943487" cy="1084580"/>
          </a:xfrm>
          <a:prstGeom prst="rect">
            <a:avLst/>
          </a:prstGeom>
          <a:noFill/>
          <a:ln>
            <a:noFill/>
          </a:ln>
        </p:spPr>
      </p:pic>
      <p:pic>
        <p:nvPicPr>
          <p:cNvPr id="99" name="Google Shape;99;p27"/>
          <p:cNvPicPr preferRelativeResize="0"/>
          <p:nvPr/>
        </p:nvPicPr>
        <p:blipFill rotWithShape="1">
          <a:blip r:embed="rId12">
            <a:alphaModFix/>
          </a:blip>
          <a:srcRect/>
          <a:stretch/>
        </p:blipFill>
        <p:spPr>
          <a:xfrm>
            <a:off x="5088115" y="4285112"/>
            <a:ext cx="1943487" cy="1084580"/>
          </a:xfrm>
          <a:prstGeom prst="rect">
            <a:avLst/>
          </a:prstGeom>
          <a:noFill/>
          <a:ln>
            <a:noFill/>
          </a:ln>
        </p:spPr>
      </p:pic>
      <p:pic>
        <p:nvPicPr>
          <p:cNvPr id="100" name="Google Shape;100;p27"/>
          <p:cNvPicPr preferRelativeResize="0"/>
          <p:nvPr/>
        </p:nvPicPr>
        <p:blipFill rotWithShape="1">
          <a:blip r:embed="rId13">
            <a:alphaModFix/>
          </a:blip>
          <a:srcRect/>
          <a:stretch/>
        </p:blipFill>
        <p:spPr>
          <a:xfrm>
            <a:off x="710452" y="2887046"/>
            <a:ext cx="1604584" cy="640080"/>
          </a:xfrm>
          <a:prstGeom prst="rect">
            <a:avLst/>
          </a:prstGeom>
          <a:noFill/>
          <a:ln>
            <a:noFill/>
          </a:ln>
        </p:spPr>
      </p:pic>
      <p:pic>
        <p:nvPicPr>
          <p:cNvPr id="101" name="Google Shape;101;p27"/>
          <p:cNvPicPr preferRelativeResize="0"/>
          <p:nvPr/>
        </p:nvPicPr>
        <p:blipFill rotWithShape="1">
          <a:blip r:embed="rId14">
            <a:alphaModFix/>
          </a:blip>
          <a:srcRect/>
          <a:stretch/>
        </p:blipFill>
        <p:spPr>
          <a:xfrm>
            <a:off x="710452" y="5683640"/>
            <a:ext cx="1604584" cy="640080"/>
          </a:xfrm>
          <a:prstGeom prst="rect">
            <a:avLst/>
          </a:prstGeom>
          <a:noFill/>
          <a:ln>
            <a:noFill/>
          </a:ln>
        </p:spPr>
      </p:pic>
      <p:pic>
        <p:nvPicPr>
          <p:cNvPr id="102" name="Google Shape;102;p27"/>
          <p:cNvPicPr preferRelativeResize="0"/>
          <p:nvPr/>
        </p:nvPicPr>
        <p:blipFill rotWithShape="1">
          <a:blip r:embed="rId15">
            <a:alphaModFix/>
          </a:blip>
          <a:srcRect/>
          <a:stretch/>
        </p:blipFill>
        <p:spPr>
          <a:xfrm>
            <a:off x="2959928" y="2694183"/>
            <a:ext cx="1650532" cy="1025807"/>
          </a:xfrm>
          <a:prstGeom prst="rect">
            <a:avLst/>
          </a:prstGeom>
          <a:noFill/>
          <a:ln>
            <a:noFill/>
          </a:ln>
        </p:spPr>
      </p:pic>
      <p:pic>
        <p:nvPicPr>
          <p:cNvPr id="103" name="Google Shape;103;p27"/>
          <p:cNvPicPr preferRelativeResize="0"/>
          <p:nvPr/>
        </p:nvPicPr>
        <p:blipFill rotWithShape="1">
          <a:blip r:embed="rId16">
            <a:alphaModFix/>
          </a:blip>
          <a:srcRect/>
          <a:stretch/>
        </p:blipFill>
        <p:spPr>
          <a:xfrm>
            <a:off x="2959928" y="5498962"/>
            <a:ext cx="1624193" cy="1009436"/>
          </a:xfrm>
          <a:prstGeom prst="rect">
            <a:avLst/>
          </a:prstGeom>
          <a:noFill/>
          <a:ln>
            <a:noFill/>
          </a:ln>
        </p:spPr>
      </p:pic>
      <p:pic>
        <p:nvPicPr>
          <p:cNvPr id="104" name="Google Shape;104;p27"/>
          <p:cNvPicPr preferRelativeResize="0"/>
          <p:nvPr/>
        </p:nvPicPr>
        <p:blipFill rotWithShape="1">
          <a:blip r:embed="rId17">
            <a:alphaModFix/>
          </a:blip>
          <a:srcRect/>
          <a:stretch/>
        </p:blipFill>
        <p:spPr>
          <a:xfrm>
            <a:off x="2959928" y="4316160"/>
            <a:ext cx="1639660" cy="1022485"/>
          </a:xfrm>
          <a:prstGeom prst="rect">
            <a:avLst/>
          </a:prstGeom>
          <a:noFill/>
          <a:ln>
            <a:noFill/>
          </a:ln>
        </p:spPr>
      </p:pic>
      <p:pic>
        <p:nvPicPr>
          <p:cNvPr id="105" name="Google Shape;105;p27"/>
          <p:cNvPicPr preferRelativeResize="0"/>
          <p:nvPr/>
        </p:nvPicPr>
        <p:blipFill rotWithShape="1">
          <a:blip r:embed="rId18">
            <a:alphaModFix/>
          </a:blip>
          <a:srcRect/>
          <a:stretch/>
        </p:blipFill>
        <p:spPr>
          <a:xfrm>
            <a:off x="9832927" y="4438039"/>
            <a:ext cx="764882" cy="778726"/>
          </a:xfrm>
          <a:prstGeom prst="rect">
            <a:avLst/>
          </a:prstGeom>
          <a:noFill/>
          <a:ln>
            <a:noFill/>
          </a:ln>
        </p:spPr>
      </p:pic>
      <p:pic>
        <p:nvPicPr>
          <p:cNvPr id="106" name="Google Shape;106;p27"/>
          <p:cNvPicPr preferRelativeResize="0"/>
          <p:nvPr/>
        </p:nvPicPr>
        <p:blipFill rotWithShape="1">
          <a:blip r:embed="rId19">
            <a:alphaModFix/>
          </a:blip>
          <a:srcRect/>
          <a:stretch/>
        </p:blipFill>
        <p:spPr>
          <a:xfrm>
            <a:off x="10703899" y="5533516"/>
            <a:ext cx="906134" cy="940328"/>
          </a:xfrm>
          <a:prstGeom prst="rect">
            <a:avLst/>
          </a:prstGeom>
          <a:noFill/>
          <a:ln>
            <a:noFill/>
          </a:ln>
        </p:spPr>
      </p:pic>
      <p:pic>
        <p:nvPicPr>
          <p:cNvPr id="107" name="Google Shape;107;p27"/>
          <p:cNvPicPr preferRelativeResize="0"/>
          <p:nvPr/>
        </p:nvPicPr>
        <p:blipFill rotWithShape="1">
          <a:blip r:embed="rId20">
            <a:alphaModFix/>
          </a:blip>
          <a:srcRect/>
          <a:stretch/>
        </p:blipFill>
        <p:spPr>
          <a:xfrm>
            <a:off x="9477686" y="5317880"/>
            <a:ext cx="1347216" cy="1371600"/>
          </a:xfrm>
          <a:prstGeom prst="rect">
            <a:avLst/>
          </a:prstGeom>
          <a:noFill/>
          <a:ln>
            <a:noFill/>
          </a:ln>
        </p:spPr>
      </p:pic>
      <p:pic>
        <p:nvPicPr>
          <p:cNvPr id="108" name="Google Shape;108;p27"/>
          <p:cNvPicPr preferRelativeResize="0"/>
          <p:nvPr/>
        </p:nvPicPr>
        <p:blipFill rotWithShape="1">
          <a:blip r:embed="rId21">
            <a:alphaModFix/>
          </a:blip>
          <a:srcRect/>
          <a:stretch/>
        </p:blipFill>
        <p:spPr>
          <a:xfrm>
            <a:off x="10748098" y="2521286"/>
            <a:ext cx="1347216" cy="1371600"/>
          </a:xfrm>
          <a:prstGeom prst="rect">
            <a:avLst/>
          </a:prstGeom>
          <a:noFill/>
          <a:ln>
            <a:noFill/>
          </a:ln>
        </p:spPr>
      </p:pic>
      <p:pic>
        <p:nvPicPr>
          <p:cNvPr id="109" name="Google Shape;109;p27"/>
          <p:cNvPicPr preferRelativeResize="0"/>
          <p:nvPr/>
        </p:nvPicPr>
        <p:blipFill rotWithShape="1">
          <a:blip r:embed="rId22">
            <a:alphaModFix/>
          </a:blip>
          <a:srcRect/>
          <a:stretch/>
        </p:blipFill>
        <p:spPr>
          <a:xfrm>
            <a:off x="10398148" y="4135478"/>
            <a:ext cx="1347216" cy="1371600"/>
          </a:xfrm>
          <a:prstGeom prst="rect">
            <a:avLst/>
          </a:prstGeom>
          <a:noFill/>
          <a:ln>
            <a:noFill/>
          </a:ln>
        </p:spPr>
      </p:pic>
      <p:pic>
        <p:nvPicPr>
          <p:cNvPr id="110" name="Google Shape;110;p27"/>
          <p:cNvPicPr preferRelativeResize="0"/>
          <p:nvPr/>
        </p:nvPicPr>
        <p:blipFill rotWithShape="1">
          <a:blip r:embed="rId23">
            <a:alphaModFix/>
          </a:blip>
          <a:srcRect/>
          <a:stretch/>
        </p:blipFill>
        <p:spPr>
          <a:xfrm>
            <a:off x="9477686" y="2775784"/>
            <a:ext cx="1437673" cy="862604"/>
          </a:xfrm>
          <a:prstGeom prst="rect">
            <a:avLst/>
          </a:prstGeom>
          <a:noFill/>
          <a:ln>
            <a:noFill/>
          </a:ln>
        </p:spPr>
      </p:pic>
      <p:pic>
        <p:nvPicPr>
          <p:cNvPr id="111" name="Google Shape;111;p27"/>
          <p:cNvPicPr preferRelativeResize="0"/>
          <p:nvPr/>
        </p:nvPicPr>
        <p:blipFill rotWithShape="1">
          <a:blip r:embed="rId24">
            <a:alphaModFix/>
          </a:blip>
          <a:srcRect/>
          <a:stretch/>
        </p:blipFill>
        <p:spPr>
          <a:xfrm>
            <a:off x="9347070" y="1433683"/>
            <a:ext cx="2713657" cy="795627"/>
          </a:xfrm>
          <a:prstGeom prst="rect">
            <a:avLst/>
          </a:prstGeom>
          <a:noFill/>
          <a:ln>
            <a:noFill/>
          </a:ln>
        </p:spPr>
      </p:pic>
      <p:sp>
        <p:nvSpPr>
          <p:cNvPr id="112" name="Google Shape;112;p27"/>
          <p:cNvSpPr/>
          <p:nvPr/>
        </p:nvSpPr>
        <p:spPr>
          <a:xfrm>
            <a:off x="507868" y="395823"/>
            <a:ext cx="11102719"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3599"/>
              <a:buFont typeface="Georgia"/>
              <a:buNone/>
            </a:pPr>
            <a:r>
              <a:rPr lang="en-US" sz="3599" b="1" i="0" u="none" strike="noStrike" cap="none">
                <a:solidFill>
                  <a:schemeClr val="accent2"/>
                </a:solidFill>
                <a:latin typeface="Georgia"/>
                <a:ea typeface="Georgia"/>
                <a:cs typeface="Georgia"/>
                <a:sym typeface="Georgia"/>
              </a:rPr>
              <a:t>Common Logos &amp; TN State Graphic Elements</a:t>
            </a:r>
            <a:endParaRPr sz="1400" b="0" i="0" u="none" strike="noStrike" cap="none">
              <a:solidFill>
                <a:srgbClr val="000000"/>
              </a:solidFill>
              <a:latin typeface="Arial"/>
              <a:ea typeface="Arial"/>
              <a:cs typeface="Arial"/>
              <a:sym typeface="Arial"/>
            </a:endParaRPr>
          </a:p>
        </p:txBody>
      </p:sp>
      <p:sp>
        <p:nvSpPr>
          <p:cNvPr id="113" name="Google Shape;113;p27"/>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114"/>
        <p:cNvGrpSpPr/>
        <p:nvPr/>
      </p:nvGrpSpPr>
      <p:grpSpPr>
        <a:xfrm>
          <a:off x="0" y="0"/>
          <a:ext cx="0" cy="0"/>
          <a:chOff x="0" y="0"/>
          <a:chExt cx="0" cy="0"/>
        </a:xfrm>
      </p:grpSpPr>
      <p:sp>
        <p:nvSpPr>
          <p:cNvPr id="115" name="Google Shape;115;p28"/>
          <p:cNvSpPr/>
          <p:nvPr/>
        </p:nvSpPr>
        <p:spPr>
          <a:xfrm>
            <a:off x="507868" y="395823"/>
            <a:ext cx="4439036"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3599"/>
              <a:buFont typeface="Georgia"/>
              <a:buNone/>
            </a:pPr>
            <a:r>
              <a:rPr lang="en-US" sz="3599" b="1" i="0" u="none" strike="noStrike" cap="none">
                <a:solidFill>
                  <a:schemeClr val="accent2"/>
                </a:solidFill>
                <a:latin typeface="Georgia"/>
                <a:ea typeface="Georgia"/>
                <a:cs typeface="Georgia"/>
                <a:sym typeface="Georgia"/>
              </a:rPr>
              <a:t>Simple Line Icons</a:t>
            </a:r>
            <a:endParaRPr sz="1400" b="0" i="0" u="none" strike="noStrike" cap="none">
              <a:solidFill>
                <a:srgbClr val="000000"/>
              </a:solidFill>
              <a:latin typeface="Arial"/>
              <a:ea typeface="Arial"/>
              <a:cs typeface="Arial"/>
              <a:sym typeface="Arial"/>
            </a:endParaRPr>
          </a:p>
        </p:txBody>
      </p:sp>
      <p:sp>
        <p:nvSpPr>
          <p:cNvPr id="116" name="Google Shape;116;p28"/>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pic>
        <p:nvPicPr>
          <p:cNvPr id="117" name="Google Shape;117;p28"/>
          <p:cNvPicPr preferRelativeResize="0"/>
          <p:nvPr/>
        </p:nvPicPr>
        <p:blipFill rotWithShape="1">
          <a:blip r:embed="rId2">
            <a:alphaModFix/>
          </a:blip>
          <a:srcRect/>
          <a:stretch/>
        </p:blipFill>
        <p:spPr>
          <a:xfrm>
            <a:off x="1676190" y="1222787"/>
            <a:ext cx="914400" cy="914400"/>
          </a:xfrm>
          <a:prstGeom prst="rect">
            <a:avLst/>
          </a:prstGeom>
          <a:noFill/>
          <a:ln>
            <a:noFill/>
          </a:ln>
        </p:spPr>
      </p:pic>
      <p:pic>
        <p:nvPicPr>
          <p:cNvPr id="118" name="Google Shape;118;p28"/>
          <p:cNvPicPr preferRelativeResize="0"/>
          <p:nvPr/>
        </p:nvPicPr>
        <p:blipFill rotWithShape="1">
          <a:blip r:embed="rId3">
            <a:alphaModFix/>
          </a:blip>
          <a:srcRect/>
          <a:stretch/>
        </p:blipFill>
        <p:spPr>
          <a:xfrm>
            <a:off x="2832903" y="1222787"/>
            <a:ext cx="914400" cy="914400"/>
          </a:xfrm>
          <a:prstGeom prst="rect">
            <a:avLst/>
          </a:prstGeom>
          <a:noFill/>
          <a:ln>
            <a:noFill/>
          </a:ln>
        </p:spPr>
      </p:pic>
      <p:pic>
        <p:nvPicPr>
          <p:cNvPr id="119" name="Google Shape;119;p28"/>
          <p:cNvPicPr preferRelativeResize="0"/>
          <p:nvPr/>
        </p:nvPicPr>
        <p:blipFill rotWithShape="1">
          <a:blip r:embed="rId4">
            <a:alphaModFix/>
          </a:blip>
          <a:srcRect/>
          <a:stretch/>
        </p:blipFill>
        <p:spPr>
          <a:xfrm>
            <a:off x="3978984" y="1222787"/>
            <a:ext cx="914400" cy="914400"/>
          </a:xfrm>
          <a:prstGeom prst="rect">
            <a:avLst/>
          </a:prstGeom>
          <a:noFill/>
          <a:ln>
            <a:noFill/>
          </a:ln>
        </p:spPr>
      </p:pic>
      <p:pic>
        <p:nvPicPr>
          <p:cNvPr id="120" name="Google Shape;120;p28"/>
          <p:cNvPicPr preferRelativeResize="0"/>
          <p:nvPr/>
        </p:nvPicPr>
        <p:blipFill rotWithShape="1">
          <a:blip r:embed="rId5">
            <a:alphaModFix/>
          </a:blip>
          <a:srcRect/>
          <a:stretch/>
        </p:blipFill>
        <p:spPr>
          <a:xfrm>
            <a:off x="5125067" y="1222787"/>
            <a:ext cx="914400" cy="914400"/>
          </a:xfrm>
          <a:prstGeom prst="rect">
            <a:avLst/>
          </a:prstGeom>
          <a:noFill/>
          <a:ln>
            <a:noFill/>
          </a:ln>
        </p:spPr>
      </p:pic>
      <p:pic>
        <p:nvPicPr>
          <p:cNvPr id="121" name="Google Shape;121;p28"/>
          <p:cNvPicPr preferRelativeResize="0"/>
          <p:nvPr/>
        </p:nvPicPr>
        <p:blipFill rotWithShape="1">
          <a:blip r:embed="rId6">
            <a:alphaModFix/>
          </a:blip>
          <a:srcRect/>
          <a:stretch/>
        </p:blipFill>
        <p:spPr>
          <a:xfrm>
            <a:off x="6271149" y="1222787"/>
            <a:ext cx="914400" cy="914400"/>
          </a:xfrm>
          <a:prstGeom prst="rect">
            <a:avLst/>
          </a:prstGeom>
          <a:noFill/>
          <a:ln>
            <a:noFill/>
          </a:ln>
        </p:spPr>
      </p:pic>
      <p:pic>
        <p:nvPicPr>
          <p:cNvPr id="122" name="Google Shape;122;p28"/>
          <p:cNvPicPr preferRelativeResize="0"/>
          <p:nvPr/>
        </p:nvPicPr>
        <p:blipFill rotWithShape="1">
          <a:blip r:embed="rId7">
            <a:alphaModFix/>
          </a:blip>
          <a:srcRect/>
          <a:stretch/>
        </p:blipFill>
        <p:spPr>
          <a:xfrm>
            <a:off x="7332168" y="1222787"/>
            <a:ext cx="914400" cy="914400"/>
          </a:xfrm>
          <a:prstGeom prst="rect">
            <a:avLst/>
          </a:prstGeom>
          <a:noFill/>
          <a:ln>
            <a:noFill/>
          </a:ln>
        </p:spPr>
      </p:pic>
      <p:pic>
        <p:nvPicPr>
          <p:cNvPr id="123" name="Google Shape;123;p28"/>
          <p:cNvPicPr preferRelativeResize="0"/>
          <p:nvPr/>
        </p:nvPicPr>
        <p:blipFill rotWithShape="1">
          <a:blip r:embed="rId8">
            <a:alphaModFix/>
          </a:blip>
          <a:srcRect/>
          <a:stretch/>
        </p:blipFill>
        <p:spPr>
          <a:xfrm>
            <a:off x="8540999" y="1222787"/>
            <a:ext cx="914400" cy="914400"/>
          </a:xfrm>
          <a:prstGeom prst="rect">
            <a:avLst/>
          </a:prstGeom>
          <a:noFill/>
          <a:ln>
            <a:noFill/>
          </a:ln>
        </p:spPr>
      </p:pic>
      <p:pic>
        <p:nvPicPr>
          <p:cNvPr id="124" name="Google Shape;124;p28"/>
          <p:cNvPicPr preferRelativeResize="0"/>
          <p:nvPr/>
        </p:nvPicPr>
        <p:blipFill rotWithShape="1">
          <a:blip r:embed="rId9">
            <a:alphaModFix/>
          </a:blip>
          <a:srcRect/>
          <a:stretch/>
        </p:blipFill>
        <p:spPr>
          <a:xfrm>
            <a:off x="9682453" y="1222787"/>
            <a:ext cx="914400" cy="914400"/>
          </a:xfrm>
          <a:prstGeom prst="rect">
            <a:avLst/>
          </a:prstGeom>
          <a:noFill/>
          <a:ln>
            <a:noFill/>
          </a:ln>
        </p:spPr>
      </p:pic>
      <p:pic>
        <p:nvPicPr>
          <p:cNvPr id="125" name="Google Shape;125;p28"/>
          <p:cNvPicPr preferRelativeResize="0"/>
          <p:nvPr/>
        </p:nvPicPr>
        <p:blipFill rotWithShape="1">
          <a:blip r:embed="rId10">
            <a:alphaModFix/>
          </a:blip>
          <a:srcRect/>
          <a:stretch/>
        </p:blipFill>
        <p:spPr>
          <a:xfrm>
            <a:off x="10823912" y="1222787"/>
            <a:ext cx="914400" cy="914400"/>
          </a:xfrm>
          <a:prstGeom prst="rect">
            <a:avLst/>
          </a:prstGeom>
          <a:noFill/>
          <a:ln>
            <a:noFill/>
          </a:ln>
        </p:spPr>
      </p:pic>
      <p:pic>
        <p:nvPicPr>
          <p:cNvPr id="126" name="Google Shape;126;p28"/>
          <p:cNvPicPr preferRelativeResize="0"/>
          <p:nvPr/>
        </p:nvPicPr>
        <p:blipFill rotWithShape="1">
          <a:blip r:embed="rId11">
            <a:alphaModFix/>
          </a:blip>
          <a:srcRect/>
          <a:stretch/>
        </p:blipFill>
        <p:spPr>
          <a:xfrm>
            <a:off x="572637" y="1222787"/>
            <a:ext cx="914400" cy="914400"/>
          </a:xfrm>
          <a:prstGeom prst="rect">
            <a:avLst/>
          </a:prstGeom>
          <a:noFill/>
          <a:ln>
            <a:noFill/>
          </a:ln>
        </p:spPr>
      </p:pic>
      <p:pic>
        <p:nvPicPr>
          <p:cNvPr id="127" name="Google Shape;127;p28"/>
          <p:cNvPicPr preferRelativeResize="0"/>
          <p:nvPr/>
        </p:nvPicPr>
        <p:blipFill rotWithShape="1">
          <a:blip r:embed="rId12">
            <a:alphaModFix/>
          </a:blip>
          <a:srcRect/>
          <a:stretch/>
        </p:blipFill>
        <p:spPr>
          <a:xfrm>
            <a:off x="3978984" y="2480052"/>
            <a:ext cx="914400" cy="914400"/>
          </a:xfrm>
          <a:prstGeom prst="rect">
            <a:avLst/>
          </a:prstGeom>
          <a:noFill/>
          <a:ln>
            <a:noFill/>
          </a:ln>
        </p:spPr>
      </p:pic>
      <p:pic>
        <p:nvPicPr>
          <p:cNvPr id="128" name="Google Shape;128;p28"/>
          <p:cNvPicPr preferRelativeResize="0"/>
          <p:nvPr/>
        </p:nvPicPr>
        <p:blipFill rotWithShape="1">
          <a:blip r:embed="rId13">
            <a:alphaModFix/>
          </a:blip>
          <a:srcRect/>
          <a:stretch/>
        </p:blipFill>
        <p:spPr>
          <a:xfrm>
            <a:off x="5125067" y="2480052"/>
            <a:ext cx="914400" cy="914400"/>
          </a:xfrm>
          <a:prstGeom prst="rect">
            <a:avLst/>
          </a:prstGeom>
          <a:noFill/>
          <a:ln>
            <a:noFill/>
          </a:ln>
        </p:spPr>
      </p:pic>
      <p:pic>
        <p:nvPicPr>
          <p:cNvPr id="129" name="Google Shape;129;p28"/>
          <p:cNvPicPr preferRelativeResize="0"/>
          <p:nvPr/>
        </p:nvPicPr>
        <p:blipFill rotWithShape="1">
          <a:blip r:embed="rId14">
            <a:alphaModFix/>
          </a:blip>
          <a:srcRect/>
          <a:stretch/>
        </p:blipFill>
        <p:spPr>
          <a:xfrm>
            <a:off x="6271149" y="2480052"/>
            <a:ext cx="914400" cy="914400"/>
          </a:xfrm>
          <a:prstGeom prst="rect">
            <a:avLst/>
          </a:prstGeom>
          <a:noFill/>
          <a:ln>
            <a:noFill/>
          </a:ln>
        </p:spPr>
      </p:pic>
      <p:pic>
        <p:nvPicPr>
          <p:cNvPr id="130" name="Google Shape;130;p28"/>
          <p:cNvPicPr preferRelativeResize="0"/>
          <p:nvPr/>
        </p:nvPicPr>
        <p:blipFill rotWithShape="1">
          <a:blip r:embed="rId15">
            <a:alphaModFix/>
          </a:blip>
          <a:srcRect/>
          <a:stretch/>
        </p:blipFill>
        <p:spPr>
          <a:xfrm>
            <a:off x="7332168" y="2480052"/>
            <a:ext cx="914400" cy="914400"/>
          </a:xfrm>
          <a:prstGeom prst="rect">
            <a:avLst/>
          </a:prstGeom>
          <a:noFill/>
          <a:ln>
            <a:noFill/>
          </a:ln>
        </p:spPr>
      </p:pic>
      <p:pic>
        <p:nvPicPr>
          <p:cNvPr id="131" name="Google Shape;131;p28"/>
          <p:cNvPicPr preferRelativeResize="0"/>
          <p:nvPr/>
        </p:nvPicPr>
        <p:blipFill rotWithShape="1">
          <a:blip r:embed="rId16">
            <a:alphaModFix/>
          </a:blip>
          <a:srcRect/>
          <a:stretch/>
        </p:blipFill>
        <p:spPr>
          <a:xfrm>
            <a:off x="8540999" y="2480052"/>
            <a:ext cx="914400" cy="914400"/>
          </a:xfrm>
          <a:prstGeom prst="rect">
            <a:avLst/>
          </a:prstGeom>
          <a:noFill/>
          <a:ln>
            <a:noFill/>
          </a:ln>
        </p:spPr>
      </p:pic>
      <p:pic>
        <p:nvPicPr>
          <p:cNvPr id="132" name="Google Shape;132;p28"/>
          <p:cNvPicPr preferRelativeResize="0"/>
          <p:nvPr/>
        </p:nvPicPr>
        <p:blipFill rotWithShape="1">
          <a:blip r:embed="rId17">
            <a:alphaModFix/>
          </a:blip>
          <a:srcRect/>
          <a:stretch/>
        </p:blipFill>
        <p:spPr>
          <a:xfrm>
            <a:off x="9682453" y="2480052"/>
            <a:ext cx="914400" cy="914400"/>
          </a:xfrm>
          <a:prstGeom prst="rect">
            <a:avLst/>
          </a:prstGeom>
          <a:noFill/>
          <a:ln>
            <a:noFill/>
          </a:ln>
        </p:spPr>
      </p:pic>
      <p:pic>
        <p:nvPicPr>
          <p:cNvPr id="133" name="Google Shape;133;p28"/>
          <p:cNvPicPr preferRelativeResize="0"/>
          <p:nvPr/>
        </p:nvPicPr>
        <p:blipFill rotWithShape="1">
          <a:blip r:embed="rId18">
            <a:alphaModFix/>
          </a:blip>
          <a:srcRect/>
          <a:stretch/>
        </p:blipFill>
        <p:spPr>
          <a:xfrm>
            <a:off x="10823912" y="2480052"/>
            <a:ext cx="914400" cy="914400"/>
          </a:xfrm>
          <a:prstGeom prst="rect">
            <a:avLst/>
          </a:prstGeom>
          <a:noFill/>
          <a:ln>
            <a:noFill/>
          </a:ln>
        </p:spPr>
      </p:pic>
      <p:pic>
        <p:nvPicPr>
          <p:cNvPr id="134" name="Google Shape;134;p28"/>
          <p:cNvPicPr preferRelativeResize="0"/>
          <p:nvPr/>
        </p:nvPicPr>
        <p:blipFill rotWithShape="1">
          <a:blip r:embed="rId19">
            <a:alphaModFix/>
          </a:blip>
          <a:srcRect/>
          <a:stretch/>
        </p:blipFill>
        <p:spPr>
          <a:xfrm>
            <a:off x="2832903" y="2480052"/>
            <a:ext cx="914400" cy="914400"/>
          </a:xfrm>
          <a:prstGeom prst="rect">
            <a:avLst/>
          </a:prstGeom>
          <a:noFill/>
          <a:ln>
            <a:noFill/>
          </a:ln>
        </p:spPr>
      </p:pic>
      <p:pic>
        <p:nvPicPr>
          <p:cNvPr id="135" name="Google Shape;135;p28"/>
          <p:cNvPicPr preferRelativeResize="0"/>
          <p:nvPr/>
        </p:nvPicPr>
        <p:blipFill rotWithShape="1">
          <a:blip r:embed="rId20">
            <a:alphaModFix/>
          </a:blip>
          <a:srcRect/>
          <a:stretch/>
        </p:blipFill>
        <p:spPr>
          <a:xfrm>
            <a:off x="1676190" y="2480052"/>
            <a:ext cx="914400" cy="914400"/>
          </a:xfrm>
          <a:prstGeom prst="rect">
            <a:avLst/>
          </a:prstGeom>
          <a:noFill/>
          <a:ln>
            <a:noFill/>
          </a:ln>
        </p:spPr>
      </p:pic>
      <p:pic>
        <p:nvPicPr>
          <p:cNvPr id="136" name="Google Shape;136;p28"/>
          <p:cNvPicPr preferRelativeResize="0"/>
          <p:nvPr/>
        </p:nvPicPr>
        <p:blipFill rotWithShape="1">
          <a:blip r:embed="rId21">
            <a:alphaModFix/>
          </a:blip>
          <a:srcRect/>
          <a:stretch/>
        </p:blipFill>
        <p:spPr>
          <a:xfrm>
            <a:off x="572637" y="2480052"/>
            <a:ext cx="914400" cy="914400"/>
          </a:xfrm>
          <a:prstGeom prst="rect">
            <a:avLst/>
          </a:prstGeom>
          <a:noFill/>
          <a:ln>
            <a:noFill/>
          </a:ln>
        </p:spPr>
      </p:pic>
      <p:pic>
        <p:nvPicPr>
          <p:cNvPr id="137" name="Google Shape;137;p28"/>
          <p:cNvPicPr preferRelativeResize="0"/>
          <p:nvPr/>
        </p:nvPicPr>
        <p:blipFill rotWithShape="1">
          <a:blip r:embed="rId22">
            <a:alphaModFix/>
          </a:blip>
          <a:srcRect/>
          <a:stretch/>
        </p:blipFill>
        <p:spPr>
          <a:xfrm>
            <a:off x="572637" y="3609761"/>
            <a:ext cx="914400" cy="914400"/>
          </a:xfrm>
          <a:prstGeom prst="rect">
            <a:avLst/>
          </a:prstGeom>
          <a:noFill/>
          <a:ln>
            <a:noFill/>
          </a:ln>
        </p:spPr>
      </p:pic>
      <p:pic>
        <p:nvPicPr>
          <p:cNvPr id="138" name="Google Shape;138;p28"/>
          <p:cNvPicPr preferRelativeResize="0"/>
          <p:nvPr/>
        </p:nvPicPr>
        <p:blipFill rotWithShape="1">
          <a:blip r:embed="rId23">
            <a:alphaModFix/>
          </a:blip>
          <a:srcRect/>
          <a:stretch/>
        </p:blipFill>
        <p:spPr>
          <a:xfrm>
            <a:off x="1676190" y="3609761"/>
            <a:ext cx="914400" cy="914400"/>
          </a:xfrm>
          <a:prstGeom prst="rect">
            <a:avLst/>
          </a:prstGeom>
          <a:noFill/>
          <a:ln>
            <a:noFill/>
          </a:ln>
        </p:spPr>
      </p:pic>
      <p:pic>
        <p:nvPicPr>
          <p:cNvPr id="139" name="Google Shape;139;p28"/>
          <p:cNvPicPr preferRelativeResize="0"/>
          <p:nvPr/>
        </p:nvPicPr>
        <p:blipFill rotWithShape="1">
          <a:blip r:embed="rId24">
            <a:alphaModFix/>
          </a:blip>
          <a:srcRect/>
          <a:stretch/>
        </p:blipFill>
        <p:spPr>
          <a:xfrm>
            <a:off x="2832903" y="3609761"/>
            <a:ext cx="914400" cy="914400"/>
          </a:xfrm>
          <a:prstGeom prst="rect">
            <a:avLst/>
          </a:prstGeom>
          <a:noFill/>
          <a:ln>
            <a:noFill/>
          </a:ln>
        </p:spPr>
      </p:pic>
      <p:pic>
        <p:nvPicPr>
          <p:cNvPr id="140" name="Google Shape;140;p28"/>
          <p:cNvPicPr preferRelativeResize="0"/>
          <p:nvPr/>
        </p:nvPicPr>
        <p:blipFill rotWithShape="1">
          <a:blip r:embed="rId25">
            <a:alphaModFix/>
          </a:blip>
          <a:srcRect/>
          <a:stretch/>
        </p:blipFill>
        <p:spPr>
          <a:xfrm>
            <a:off x="3978984" y="3609761"/>
            <a:ext cx="914400" cy="914400"/>
          </a:xfrm>
          <a:prstGeom prst="rect">
            <a:avLst/>
          </a:prstGeom>
          <a:noFill/>
          <a:ln>
            <a:noFill/>
          </a:ln>
        </p:spPr>
      </p:pic>
      <p:pic>
        <p:nvPicPr>
          <p:cNvPr id="141" name="Google Shape;141;p28"/>
          <p:cNvPicPr preferRelativeResize="0"/>
          <p:nvPr/>
        </p:nvPicPr>
        <p:blipFill rotWithShape="1">
          <a:blip r:embed="rId26">
            <a:alphaModFix/>
          </a:blip>
          <a:srcRect/>
          <a:stretch/>
        </p:blipFill>
        <p:spPr>
          <a:xfrm>
            <a:off x="5125067" y="3609761"/>
            <a:ext cx="914400" cy="914400"/>
          </a:xfrm>
          <a:prstGeom prst="rect">
            <a:avLst/>
          </a:prstGeom>
          <a:noFill/>
          <a:ln>
            <a:noFill/>
          </a:ln>
        </p:spPr>
      </p:pic>
      <p:pic>
        <p:nvPicPr>
          <p:cNvPr id="142" name="Google Shape;142;p28"/>
          <p:cNvPicPr preferRelativeResize="0"/>
          <p:nvPr/>
        </p:nvPicPr>
        <p:blipFill rotWithShape="1">
          <a:blip r:embed="rId27">
            <a:alphaModFix/>
          </a:blip>
          <a:srcRect/>
          <a:stretch/>
        </p:blipFill>
        <p:spPr>
          <a:xfrm>
            <a:off x="6271149" y="3609761"/>
            <a:ext cx="914400" cy="914400"/>
          </a:xfrm>
          <a:prstGeom prst="rect">
            <a:avLst/>
          </a:prstGeom>
          <a:noFill/>
          <a:ln>
            <a:noFill/>
          </a:ln>
        </p:spPr>
      </p:pic>
      <p:pic>
        <p:nvPicPr>
          <p:cNvPr id="143" name="Google Shape;143;p28"/>
          <p:cNvPicPr preferRelativeResize="0"/>
          <p:nvPr/>
        </p:nvPicPr>
        <p:blipFill rotWithShape="1">
          <a:blip r:embed="rId28">
            <a:alphaModFix/>
          </a:blip>
          <a:srcRect/>
          <a:stretch/>
        </p:blipFill>
        <p:spPr>
          <a:xfrm>
            <a:off x="7332168" y="3609761"/>
            <a:ext cx="914400" cy="914400"/>
          </a:xfrm>
          <a:prstGeom prst="rect">
            <a:avLst/>
          </a:prstGeom>
          <a:noFill/>
          <a:ln>
            <a:noFill/>
          </a:ln>
        </p:spPr>
      </p:pic>
      <p:pic>
        <p:nvPicPr>
          <p:cNvPr id="144" name="Google Shape;144;p28"/>
          <p:cNvPicPr preferRelativeResize="0"/>
          <p:nvPr/>
        </p:nvPicPr>
        <p:blipFill rotWithShape="1">
          <a:blip r:embed="rId29">
            <a:alphaModFix/>
          </a:blip>
          <a:srcRect/>
          <a:stretch/>
        </p:blipFill>
        <p:spPr>
          <a:xfrm>
            <a:off x="8540999" y="3609761"/>
            <a:ext cx="914400" cy="914400"/>
          </a:xfrm>
          <a:prstGeom prst="rect">
            <a:avLst/>
          </a:prstGeom>
          <a:noFill/>
          <a:ln>
            <a:noFill/>
          </a:ln>
        </p:spPr>
      </p:pic>
      <p:pic>
        <p:nvPicPr>
          <p:cNvPr id="145" name="Google Shape;145;p28"/>
          <p:cNvPicPr preferRelativeResize="0"/>
          <p:nvPr/>
        </p:nvPicPr>
        <p:blipFill rotWithShape="1">
          <a:blip r:embed="rId30">
            <a:alphaModFix/>
          </a:blip>
          <a:srcRect/>
          <a:stretch/>
        </p:blipFill>
        <p:spPr>
          <a:xfrm>
            <a:off x="9682453" y="3609761"/>
            <a:ext cx="914400" cy="914400"/>
          </a:xfrm>
          <a:prstGeom prst="rect">
            <a:avLst/>
          </a:prstGeom>
          <a:noFill/>
          <a:ln>
            <a:noFill/>
          </a:ln>
        </p:spPr>
      </p:pic>
      <p:pic>
        <p:nvPicPr>
          <p:cNvPr id="146" name="Google Shape;146;p28"/>
          <p:cNvPicPr preferRelativeResize="0"/>
          <p:nvPr/>
        </p:nvPicPr>
        <p:blipFill rotWithShape="1">
          <a:blip r:embed="rId31">
            <a:alphaModFix/>
          </a:blip>
          <a:srcRect/>
          <a:stretch/>
        </p:blipFill>
        <p:spPr>
          <a:xfrm>
            <a:off x="10823912" y="3609761"/>
            <a:ext cx="914400" cy="914400"/>
          </a:xfrm>
          <a:prstGeom prst="rect">
            <a:avLst/>
          </a:prstGeom>
          <a:noFill/>
          <a:ln>
            <a:noFill/>
          </a:ln>
        </p:spPr>
      </p:pic>
      <p:pic>
        <p:nvPicPr>
          <p:cNvPr id="147" name="Google Shape;147;p28"/>
          <p:cNvPicPr preferRelativeResize="0"/>
          <p:nvPr/>
        </p:nvPicPr>
        <p:blipFill rotWithShape="1">
          <a:blip r:embed="rId32">
            <a:alphaModFix/>
          </a:blip>
          <a:srcRect/>
          <a:stretch/>
        </p:blipFill>
        <p:spPr>
          <a:xfrm>
            <a:off x="572637" y="4651717"/>
            <a:ext cx="914400" cy="914400"/>
          </a:xfrm>
          <a:prstGeom prst="rect">
            <a:avLst/>
          </a:prstGeom>
          <a:noFill/>
          <a:ln>
            <a:noFill/>
          </a:ln>
        </p:spPr>
      </p:pic>
      <p:pic>
        <p:nvPicPr>
          <p:cNvPr id="148" name="Google Shape;148;p28"/>
          <p:cNvPicPr preferRelativeResize="0"/>
          <p:nvPr/>
        </p:nvPicPr>
        <p:blipFill rotWithShape="1">
          <a:blip r:embed="rId33">
            <a:alphaModFix/>
          </a:blip>
          <a:srcRect/>
          <a:stretch/>
        </p:blipFill>
        <p:spPr>
          <a:xfrm>
            <a:off x="1676190" y="4651717"/>
            <a:ext cx="914400" cy="914400"/>
          </a:xfrm>
          <a:prstGeom prst="rect">
            <a:avLst/>
          </a:prstGeom>
          <a:noFill/>
          <a:ln>
            <a:noFill/>
          </a:ln>
        </p:spPr>
      </p:pic>
      <p:pic>
        <p:nvPicPr>
          <p:cNvPr id="149" name="Google Shape;149;p28"/>
          <p:cNvPicPr preferRelativeResize="0"/>
          <p:nvPr/>
        </p:nvPicPr>
        <p:blipFill rotWithShape="1">
          <a:blip r:embed="rId34">
            <a:alphaModFix/>
          </a:blip>
          <a:srcRect/>
          <a:stretch/>
        </p:blipFill>
        <p:spPr>
          <a:xfrm>
            <a:off x="2832903" y="4651717"/>
            <a:ext cx="914400" cy="914400"/>
          </a:xfrm>
          <a:prstGeom prst="rect">
            <a:avLst/>
          </a:prstGeom>
          <a:noFill/>
          <a:ln>
            <a:noFill/>
          </a:ln>
        </p:spPr>
      </p:pic>
      <p:pic>
        <p:nvPicPr>
          <p:cNvPr id="150" name="Google Shape;150;p28"/>
          <p:cNvPicPr preferRelativeResize="0"/>
          <p:nvPr/>
        </p:nvPicPr>
        <p:blipFill rotWithShape="1">
          <a:blip r:embed="rId35">
            <a:alphaModFix/>
          </a:blip>
          <a:srcRect/>
          <a:stretch/>
        </p:blipFill>
        <p:spPr>
          <a:xfrm>
            <a:off x="3978984" y="4651717"/>
            <a:ext cx="914400" cy="914400"/>
          </a:xfrm>
          <a:prstGeom prst="rect">
            <a:avLst/>
          </a:prstGeom>
          <a:noFill/>
          <a:ln>
            <a:noFill/>
          </a:ln>
        </p:spPr>
      </p:pic>
      <p:pic>
        <p:nvPicPr>
          <p:cNvPr id="151" name="Google Shape;151;p28"/>
          <p:cNvPicPr preferRelativeResize="0"/>
          <p:nvPr/>
        </p:nvPicPr>
        <p:blipFill rotWithShape="1">
          <a:blip r:embed="rId36">
            <a:alphaModFix/>
          </a:blip>
          <a:srcRect/>
          <a:stretch/>
        </p:blipFill>
        <p:spPr>
          <a:xfrm>
            <a:off x="5125067" y="4651717"/>
            <a:ext cx="914400" cy="914400"/>
          </a:xfrm>
          <a:prstGeom prst="rect">
            <a:avLst/>
          </a:prstGeom>
          <a:noFill/>
          <a:ln>
            <a:noFill/>
          </a:ln>
        </p:spPr>
      </p:pic>
      <p:pic>
        <p:nvPicPr>
          <p:cNvPr id="152" name="Google Shape;152;p28"/>
          <p:cNvPicPr preferRelativeResize="0"/>
          <p:nvPr/>
        </p:nvPicPr>
        <p:blipFill rotWithShape="1">
          <a:blip r:embed="rId37">
            <a:alphaModFix/>
          </a:blip>
          <a:srcRect/>
          <a:stretch/>
        </p:blipFill>
        <p:spPr>
          <a:xfrm>
            <a:off x="6271149" y="4651717"/>
            <a:ext cx="914400" cy="914400"/>
          </a:xfrm>
          <a:prstGeom prst="rect">
            <a:avLst/>
          </a:prstGeom>
          <a:noFill/>
          <a:ln>
            <a:noFill/>
          </a:ln>
        </p:spPr>
      </p:pic>
      <p:pic>
        <p:nvPicPr>
          <p:cNvPr id="153" name="Google Shape;153;p28"/>
          <p:cNvPicPr preferRelativeResize="0"/>
          <p:nvPr/>
        </p:nvPicPr>
        <p:blipFill rotWithShape="1">
          <a:blip r:embed="rId38">
            <a:alphaModFix/>
          </a:blip>
          <a:srcRect/>
          <a:stretch/>
        </p:blipFill>
        <p:spPr>
          <a:xfrm>
            <a:off x="7332168" y="4651717"/>
            <a:ext cx="914400" cy="914400"/>
          </a:xfrm>
          <a:prstGeom prst="rect">
            <a:avLst/>
          </a:prstGeom>
          <a:noFill/>
          <a:ln>
            <a:noFill/>
          </a:ln>
        </p:spPr>
      </p:pic>
      <p:pic>
        <p:nvPicPr>
          <p:cNvPr id="154" name="Google Shape;154;p28"/>
          <p:cNvPicPr preferRelativeResize="0"/>
          <p:nvPr/>
        </p:nvPicPr>
        <p:blipFill rotWithShape="1">
          <a:blip r:embed="rId39">
            <a:alphaModFix/>
          </a:blip>
          <a:srcRect/>
          <a:stretch/>
        </p:blipFill>
        <p:spPr>
          <a:xfrm>
            <a:off x="8540999" y="4651717"/>
            <a:ext cx="914400" cy="914400"/>
          </a:xfrm>
          <a:prstGeom prst="rect">
            <a:avLst/>
          </a:prstGeom>
          <a:noFill/>
          <a:ln>
            <a:noFill/>
          </a:ln>
        </p:spPr>
      </p:pic>
      <p:pic>
        <p:nvPicPr>
          <p:cNvPr id="155" name="Google Shape;155;p28"/>
          <p:cNvPicPr preferRelativeResize="0"/>
          <p:nvPr/>
        </p:nvPicPr>
        <p:blipFill rotWithShape="1">
          <a:blip r:embed="rId40">
            <a:alphaModFix/>
          </a:blip>
          <a:srcRect/>
          <a:stretch/>
        </p:blipFill>
        <p:spPr>
          <a:xfrm>
            <a:off x="9682453" y="4651717"/>
            <a:ext cx="914400" cy="914400"/>
          </a:xfrm>
          <a:prstGeom prst="rect">
            <a:avLst/>
          </a:prstGeom>
          <a:noFill/>
          <a:ln>
            <a:noFill/>
          </a:ln>
        </p:spPr>
      </p:pic>
      <p:pic>
        <p:nvPicPr>
          <p:cNvPr id="156" name="Google Shape;156;p28"/>
          <p:cNvPicPr preferRelativeResize="0"/>
          <p:nvPr/>
        </p:nvPicPr>
        <p:blipFill rotWithShape="1">
          <a:blip r:embed="rId41">
            <a:alphaModFix/>
          </a:blip>
          <a:srcRect/>
          <a:stretch/>
        </p:blipFill>
        <p:spPr>
          <a:xfrm>
            <a:off x="10823912" y="4651717"/>
            <a:ext cx="914400" cy="914400"/>
          </a:xfrm>
          <a:prstGeom prst="rect">
            <a:avLst/>
          </a:prstGeom>
          <a:noFill/>
          <a:ln>
            <a:noFill/>
          </a:ln>
        </p:spPr>
      </p:pic>
      <p:pic>
        <p:nvPicPr>
          <p:cNvPr id="157" name="Google Shape;157;p28"/>
          <p:cNvPicPr preferRelativeResize="0"/>
          <p:nvPr/>
        </p:nvPicPr>
        <p:blipFill rotWithShape="1">
          <a:blip r:embed="rId42">
            <a:alphaModFix/>
          </a:blip>
          <a:srcRect/>
          <a:stretch/>
        </p:blipFill>
        <p:spPr>
          <a:xfrm>
            <a:off x="572637" y="5693673"/>
            <a:ext cx="914400" cy="914400"/>
          </a:xfrm>
          <a:prstGeom prst="rect">
            <a:avLst/>
          </a:prstGeom>
          <a:noFill/>
          <a:ln>
            <a:noFill/>
          </a:ln>
        </p:spPr>
      </p:pic>
      <p:pic>
        <p:nvPicPr>
          <p:cNvPr id="158" name="Google Shape;158;p28"/>
          <p:cNvPicPr preferRelativeResize="0"/>
          <p:nvPr/>
        </p:nvPicPr>
        <p:blipFill rotWithShape="1">
          <a:blip r:embed="rId43">
            <a:alphaModFix/>
          </a:blip>
          <a:srcRect/>
          <a:stretch/>
        </p:blipFill>
        <p:spPr>
          <a:xfrm>
            <a:off x="1676190" y="5693673"/>
            <a:ext cx="914400" cy="914400"/>
          </a:xfrm>
          <a:prstGeom prst="rect">
            <a:avLst/>
          </a:prstGeom>
          <a:noFill/>
          <a:ln>
            <a:noFill/>
          </a:ln>
        </p:spPr>
      </p:pic>
      <p:pic>
        <p:nvPicPr>
          <p:cNvPr id="159" name="Google Shape;159;p28"/>
          <p:cNvPicPr preferRelativeResize="0"/>
          <p:nvPr/>
        </p:nvPicPr>
        <p:blipFill rotWithShape="1">
          <a:blip r:embed="rId44">
            <a:alphaModFix/>
          </a:blip>
          <a:srcRect/>
          <a:stretch/>
        </p:blipFill>
        <p:spPr>
          <a:xfrm>
            <a:off x="2832903" y="5693673"/>
            <a:ext cx="914400" cy="914400"/>
          </a:xfrm>
          <a:prstGeom prst="rect">
            <a:avLst/>
          </a:prstGeom>
          <a:noFill/>
          <a:ln>
            <a:noFill/>
          </a:ln>
        </p:spPr>
      </p:pic>
      <p:pic>
        <p:nvPicPr>
          <p:cNvPr id="160" name="Google Shape;160;p28"/>
          <p:cNvPicPr preferRelativeResize="0"/>
          <p:nvPr/>
        </p:nvPicPr>
        <p:blipFill rotWithShape="1">
          <a:blip r:embed="rId45">
            <a:alphaModFix/>
          </a:blip>
          <a:srcRect/>
          <a:stretch/>
        </p:blipFill>
        <p:spPr>
          <a:xfrm>
            <a:off x="3978984" y="5693673"/>
            <a:ext cx="914400" cy="914400"/>
          </a:xfrm>
          <a:prstGeom prst="rect">
            <a:avLst/>
          </a:prstGeom>
          <a:noFill/>
          <a:ln>
            <a:noFill/>
          </a:ln>
        </p:spPr>
      </p:pic>
      <p:pic>
        <p:nvPicPr>
          <p:cNvPr id="161" name="Google Shape;161;p28"/>
          <p:cNvPicPr preferRelativeResize="0"/>
          <p:nvPr/>
        </p:nvPicPr>
        <p:blipFill rotWithShape="1">
          <a:blip r:embed="rId46">
            <a:alphaModFix/>
          </a:blip>
          <a:srcRect/>
          <a:stretch/>
        </p:blipFill>
        <p:spPr>
          <a:xfrm>
            <a:off x="5125067" y="5693673"/>
            <a:ext cx="914400" cy="914400"/>
          </a:xfrm>
          <a:prstGeom prst="rect">
            <a:avLst/>
          </a:prstGeom>
          <a:noFill/>
          <a:ln>
            <a:noFill/>
          </a:ln>
        </p:spPr>
      </p:pic>
      <p:pic>
        <p:nvPicPr>
          <p:cNvPr id="162" name="Google Shape;162;p28"/>
          <p:cNvPicPr preferRelativeResize="0"/>
          <p:nvPr/>
        </p:nvPicPr>
        <p:blipFill rotWithShape="1">
          <a:blip r:embed="rId47">
            <a:alphaModFix/>
          </a:blip>
          <a:srcRect/>
          <a:stretch/>
        </p:blipFill>
        <p:spPr>
          <a:xfrm>
            <a:off x="6271149" y="5693673"/>
            <a:ext cx="914400" cy="914400"/>
          </a:xfrm>
          <a:prstGeom prst="rect">
            <a:avLst/>
          </a:prstGeom>
          <a:noFill/>
          <a:ln>
            <a:noFill/>
          </a:ln>
        </p:spPr>
      </p:pic>
      <p:pic>
        <p:nvPicPr>
          <p:cNvPr id="163" name="Google Shape;163;p28"/>
          <p:cNvPicPr preferRelativeResize="0"/>
          <p:nvPr/>
        </p:nvPicPr>
        <p:blipFill rotWithShape="1">
          <a:blip r:embed="rId48">
            <a:alphaModFix/>
          </a:blip>
          <a:srcRect/>
          <a:stretch/>
        </p:blipFill>
        <p:spPr>
          <a:xfrm>
            <a:off x="7332168" y="5693673"/>
            <a:ext cx="914400" cy="914400"/>
          </a:xfrm>
          <a:prstGeom prst="rect">
            <a:avLst/>
          </a:prstGeom>
          <a:noFill/>
          <a:ln>
            <a:noFill/>
          </a:ln>
        </p:spPr>
      </p:pic>
      <p:pic>
        <p:nvPicPr>
          <p:cNvPr id="164" name="Google Shape;164;p28"/>
          <p:cNvPicPr preferRelativeResize="0"/>
          <p:nvPr/>
        </p:nvPicPr>
        <p:blipFill rotWithShape="1">
          <a:blip r:embed="rId49">
            <a:alphaModFix/>
          </a:blip>
          <a:srcRect/>
          <a:stretch/>
        </p:blipFill>
        <p:spPr>
          <a:xfrm>
            <a:off x="8540999" y="5693673"/>
            <a:ext cx="914400" cy="914400"/>
          </a:xfrm>
          <a:prstGeom prst="rect">
            <a:avLst/>
          </a:prstGeom>
          <a:noFill/>
          <a:ln>
            <a:noFill/>
          </a:ln>
        </p:spPr>
      </p:pic>
      <p:pic>
        <p:nvPicPr>
          <p:cNvPr id="165" name="Google Shape;165;p28"/>
          <p:cNvPicPr preferRelativeResize="0"/>
          <p:nvPr/>
        </p:nvPicPr>
        <p:blipFill rotWithShape="1">
          <a:blip r:embed="rId50">
            <a:alphaModFix/>
          </a:blip>
          <a:srcRect/>
          <a:stretch/>
        </p:blipFill>
        <p:spPr>
          <a:xfrm>
            <a:off x="9682453" y="5693673"/>
            <a:ext cx="914400" cy="914400"/>
          </a:xfrm>
          <a:prstGeom prst="rect">
            <a:avLst/>
          </a:prstGeom>
          <a:noFill/>
          <a:ln>
            <a:noFill/>
          </a:ln>
        </p:spPr>
      </p:pic>
      <p:pic>
        <p:nvPicPr>
          <p:cNvPr id="166" name="Google Shape;166;p28"/>
          <p:cNvPicPr preferRelativeResize="0"/>
          <p:nvPr/>
        </p:nvPicPr>
        <p:blipFill rotWithShape="1">
          <a:blip r:embed="rId51">
            <a:alphaModFix/>
          </a:blip>
          <a:srcRect/>
          <a:stretch/>
        </p:blipFill>
        <p:spPr>
          <a:xfrm>
            <a:off x="10823912" y="5693673"/>
            <a:ext cx="914400" cy="914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Slide 1">
  <p:cSld name="Body Slide 1">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507868" y="228600"/>
            <a:ext cx="9336775"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507869" y="1531917"/>
            <a:ext cx="9336775"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5"/>
          <p:cNvSpPr/>
          <p:nvPr/>
        </p:nvSpPr>
        <p:spPr>
          <a:xfrm>
            <a:off x="10165278" y="2"/>
            <a:ext cx="2023547"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25" name="Google Shape;25;p15" descr="Graphical user interface, text, application&#10;&#10;Description automatically generated"/>
          <p:cNvPicPr preferRelativeResize="0"/>
          <p:nvPr/>
        </p:nvPicPr>
        <p:blipFill rotWithShape="1">
          <a:blip r:embed="rId2">
            <a:alphaModFix/>
          </a:blip>
          <a:srcRect/>
          <a:stretch/>
        </p:blipFill>
        <p:spPr>
          <a:xfrm>
            <a:off x="90483" y="6077783"/>
            <a:ext cx="3898026" cy="7098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
        <p:cNvGrpSpPr/>
        <p:nvPr/>
      </p:nvGrpSpPr>
      <p:grpSpPr>
        <a:xfrm>
          <a:off x="0" y="0"/>
          <a:ext cx="0" cy="0"/>
          <a:chOff x="0" y="0"/>
          <a:chExt cx="0" cy="0"/>
        </a:xfrm>
      </p:grpSpPr>
      <p:pic>
        <p:nvPicPr>
          <p:cNvPr id="27" name="Google Shape;27;p18" descr="Graphical user interface, text, application&#10;&#10;Description automatically generated"/>
          <p:cNvPicPr preferRelativeResize="0"/>
          <p:nvPr/>
        </p:nvPicPr>
        <p:blipFill rotWithShape="1">
          <a:blip r:embed="rId2">
            <a:alphaModFix/>
          </a:blip>
          <a:srcRect/>
          <a:stretch/>
        </p:blipFill>
        <p:spPr>
          <a:xfrm>
            <a:off x="90483" y="6077783"/>
            <a:ext cx="3898026" cy="7098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ening Slide_Option1">
  <p:cSld name="Opening Slide_Option1">
    <p:spTree>
      <p:nvGrpSpPr>
        <p:cNvPr id="1" name="Shape 29"/>
        <p:cNvGrpSpPr/>
        <p:nvPr/>
      </p:nvGrpSpPr>
      <p:grpSpPr>
        <a:xfrm>
          <a:off x="0" y="0"/>
          <a:ext cx="0" cy="0"/>
          <a:chOff x="0" y="0"/>
          <a:chExt cx="0" cy="0"/>
        </a:xfrm>
      </p:grpSpPr>
      <p:sp>
        <p:nvSpPr>
          <p:cNvPr id="30" name="Google Shape;30;p19"/>
          <p:cNvSpPr/>
          <p:nvPr/>
        </p:nvSpPr>
        <p:spPr>
          <a:xfrm rot="10800000" flipH="1">
            <a:off x="1" y="-29624"/>
            <a:ext cx="12188825" cy="5694805"/>
          </a:xfrm>
          <a:custGeom>
            <a:avLst/>
            <a:gdLst/>
            <a:ahLst/>
            <a:cxnLst/>
            <a:rect l="l" t="t" r="r" b="b"/>
            <a:pathLst>
              <a:path w="12192000" h="5694805" extrusionOk="0">
                <a:moveTo>
                  <a:pt x="0" y="5694805"/>
                </a:moveTo>
                <a:lnTo>
                  <a:pt x="12192000" y="5694805"/>
                </a:lnTo>
                <a:lnTo>
                  <a:pt x="12192000" y="1647500"/>
                </a:lnTo>
                <a:lnTo>
                  <a:pt x="12143591" y="1647500"/>
                </a:lnTo>
                <a:lnTo>
                  <a:pt x="0" y="0"/>
                </a:lnTo>
                <a:lnTo>
                  <a:pt x="0" y="1647500"/>
                </a:lnTo>
                <a:lnTo>
                  <a:pt x="0" y="1653654"/>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31" name="Google Shape;31;p19"/>
          <p:cNvSpPr txBox="1">
            <a:spLocks noGrp="1"/>
          </p:cNvSpPr>
          <p:nvPr>
            <p:ph type="subTitle" idx="1"/>
          </p:nvPr>
        </p:nvSpPr>
        <p:spPr>
          <a:xfrm>
            <a:off x="4660729" y="5197871"/>
            <a:ext cx="7252351" cy="473464"/>
          </a:xfrm>
          <a:prstGeom prst="rect">
            <a:avLst/>
          </a:prstGeom>
          <a:noFill/>
          <a:ln>
            <a:noFill/>
          </a:ln>
        </p:spPr>
        <p:txBody>
          <a:bodyPr spcFirstLastPara="1" wrap="square" lIns="91425" tIns="45700" rIns="91425" bIns="45700" anchor="t" anchorCtr="0">
            <a:noAutofit/>
          </a:bodyPr>
          <a:lstStyle>
            <a:lvl1pPr lvl="0" algn="r">
              <a:lnSpc>
                <a:spcPct val="100000"/>
              </a:lnSpc>
              <a:spcBef>
                <a:spcPts val="480"/>
              </a:spcBef>
              <a:spcAft>
                <a:spcPts val="0"/>
              </a:spcAft>
              <a:buSzPts val="2400"/>
              <a:buNone/>
              <a:defRPr sz="2400" b="1">
                <a:solidFill>
                  <a:schemeClr val="accent2"/>
                </a:solidFill>
                <a:latin typeface="Georgia"/>
                <a:ea typeface="Georgia"/>
                <a:cs typeface="Georgia"/>
                <a:sym typeface="Georgia"/>
              </a:defRPr>
            </a:lvl1pPr>
            <a:lvl2pPr lvl="1" algn="ctr">
              <a:lnSpc>
                <a:spcPct val="100000"/>
              </a:lnSpc>
              <a:spcBef>
                <a:spcPts val="400"/>
              </a:spcBef>
              <a:spcAft>
                <a:spcPts val="0"/>
              </a:spcAft>
              <a:buSzPts val="2000"/>
              <a:buNone/>
              <a:defRPr>
                <a:solidFill>
                  <a:srgbClr val="8F9090"/>
                </a:solidFill>
              </a:defRPr>
            </a:lvl2pPr>
            <a:lvl3pPr lvl="2" algn="ctr">
              <a:lnSpc>
                <a:spcPct val="100000"/>
              </a:lnSpc>
              <a:spcBef>
                <a:spcPts val="360"/>
              </a:spcBef>
              <a:spcAft>
                <a:spcPts val="0"/>
              </a:spcAft>
              <a:buSzPts val="1800"/>
              <a:buNone/>
              <a:defRPr>
                <a:solidFill>
                  <a:srgbClr val="8F9090"/>
                </a:solidFill>
              </a:defRPr>
            </a:lvl3pPr>
            <a:lvl4pPr lvl="3" algn="ctr">
              <a:lnSpc>
                <a:spcPct val="100000"/>
              </a:lnSpc>
              <a:spcBef>
                <a:spcPts val="320"/>
              </a:spcBef>
              <a:spcAft>
                <a:spcPts val="0"/>
              </a:spcAft>
              <a:buSzPts val="1600"/>
              <a:buNone/>
              <a:defRPr>
                <a:solidFill>
                  <a:srgbClr val="8F9090"/>
                </a:solidFill>
              </a:defRPr>
            </a:lvl4pPr>
            <a:lvl5pPr lvl="4" algn="ctr">
              <a:lnSpc>
                <a:spcPct val="100000"/>
              </a:lnSpc>
              <a:spcBef>
                <a:spcPts val="280"/>
              </a:spcBef>
              <a:spcAft>
                <a:spcPts val="0"/>
              </a:spcAft>
              <a:buSzPts val="1400"/>
              <a:buNone/>
              <a:defRPr>
                <a:solidFill>
                  <a:srgbClr val="8F9090"/>
                </a:solidFill>
              </a:defRPr>
            </a:lvl5pPr>
            <a:lvl6pPr lvl="5" algn="ctr">
              <a:lnSpc>
                <a:spcPct val="100000"/>
              </a:lnSpc>
              <a:spcBef>
                <a:spcPts val="300"/>
              </a:spcBef>
              <a:spcAft>
                <a:spcPts val="0"/>
              </a:spcAft>
              <a:buClr>
                <a:srgbClr val="8F9090"/>
              </a:buClr>
              <a:buSzPts val="1500"/>
              <a:buNone/>
              <a:defRPr>
                <a:solidFill>
                  <a:srgbClr val="8F9090"/>
                </a:solidFill>
              </a:defRPr>
            </a:lvl6pPr>
            <a:lvl7pPr lvl="6" algn="ctr">
              <a:lnSpc>
                <a:spcPct val="100000"/>
              </a:lnSpc>
              <a:spcBef>
                <a:spcPts val="300"/>
              </a:spcBef>
              <a:spcAft>
                <a:spcPts val="0"/>
              </a:spcAft>
              <a:buClr>
                <a:srgbClr val="8F9090"/>
              </a:buClr>
              <a:buSzPts val="1500"/>
              <a:buNone/>
              <a:defRPr>
                <a:solidFill>
                  <a:srgbClr val="8F9090"/>
                </a:solidFill>
              </a:defRPr>
            </a:lvl7pPr>
            <a:lvl8pPr lvl="7" algn="ctr">
              <a:lnSpc>
                <a:spcPct val="100000"/>
              </a:lnSpc>
              <a:spcBef>
                <a:spcPts val="300"/>
              </a:spcBef>
              <a:spcAft>
                <a:spcPts val="0"/>
              </a:spcAft>
              <a:buClr>
                <a:srgbClr val="8F9090"/>
              </a:buClr>
              <a:buSzPts val="1500"/>
              <a:buNone/>
              <a:defRPr>
                <a:solidFill>
                  <a:srgbClr val="8F9090"/>
                </a:solidFill>
              </a:defRPr>
            </a:lvl8pPr>
            <a:lvl9pPr lvl="8" algn="ctr">
              <a:lnSpc>
                <a:spcPct val="100000"/>
              </a:lnSpc>
              <a:spcBef>
                <a:spcPts val="300"/>
              </a:spcBef>
              <a:spcAft>
                <a:spcPts val="0"/>
              </a:spcAft>
              <a:buClr>
                <a:srgbClr val="8F9090"/>
              </a:buClr>
              <a:buSzPts val="1500"/>
              <a:buNone/>
              <a:defRPr>
                <a:solidFill>
                  <a:srgbClr val="8F9090"/>
                </a:solidFill>
              </a:defRPr>
            </a:lvl9pPr>
          </a:lstStyle>
          <a:p>
            <a:endParaRPr/>
          </a:p>
        </p:txBody>
      </p:sp>
      <p:pic>
        <p:nvPicPr>
          <p:cNvPr id="32" name="Google Shape;32;p19"/>
          <p:cNvPicPr preferRelativeResize="0"/>
          <p:nvPr/>
        </p:nvPicPr>
        <p:blipFill rotWithShape="1">
          <a:blip r:embed="rId2">
            <a:alphaModFix/>
          </a:blip>
          <a:srcRect/>
          <a:stretch/>
        </p:blipFill>
        <p:spPr>
          <a:xfrm>
            <a:off x="276152" y="5972469"/>
            <a:ext cx="1586983" cy="627866"/>
          </a:xfrm>
          <a:prstGeom prst="rect">
            <a:avLst/>
          </a:prstGeom>
          <a:noFill/>
          <a:ln>
            <a:noFill/>
          </a:ln>
        </p:spPr>
      </p:pic>
      <p:sp>
        <p:nvSpPr>
          <p:cNvPr id="33" name="Google Shape;33;p19"/>
          <p:cNvSpPr/>
          <p:nvPr/>
        </p:nvSpPr>
        <p:spPr>
          <a:xfrm>
            <a:off x="6483816" y="6427416"/>
            <a:ext cx="5585421" cy="338433"/>
          </a:xfrm>
          <a:prstGeom prst="rect">
            <a:avLst/>
          </a:prstGeom>
          <a:noFill/>
          <a:ln>
            <a:noFill/>
          </a:ln>
        </p:spPr>
        <p:txBody>
          <a:bodyPr spcFirstLastPara="1" wrap="square" lIns="182750" tIns="91375" rIns="182750" bIns="9137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Open Sans"/>
                <a:ea typeface="Open Sans"/>
                <a:cs typeface="Open Sans"/>
                <a:sym typeface="Open Sans"/>
              </a:rPr>
              <a:t>© 2021 Tennessee Department of Education </a:t>
            </a:r>
            <a:endParaRPr sz="1000" b="0" i="0" u="none" strike="noStrike" cap="none">
              <a:solidFill>
                <a:schemeClr val="dk2"/>
              </a:solidFill>
              <a:latin typeface="Open Sans"/>
              <a:ea typeface="Open Sans"/>
              <a:cs typeface="Open Sans"/>
              <a:sym typeface="Open Sans"/>
            </a:endParaRPr>
          </a:p>
        </p:txBody>
      </p:sp>
      <p:sp>
        <p:nvSpPr>
          <p:cNvPr id="34" name="Google Shape;34;p19"/>
          <p:cNvSpPr txBox="1">
            <a:spLocks noGrp="1"/>
          </p:cNvSpPr>
          <p:nvPr>
            <p:ph type="body" idx="2"/>
          </p:nvPr>
        </p:nvSpPr>
        <p:spPr>
          <a:xfrm>
            <a:off x="4660900" y="5760947"/>
            <a:ext cx="7251700" cy="473464"/>
          </a:xfrm>
          <a:prstGeom prst="rect">
            <a:avLst/>
          </a:prstGeom>
          <a:noFill/>
          <a:ln>
            <a:noFill/>
          </a:ln>
        </p:spPr>
        <p:txBody>
          <a:bodyPr spcFirstLastPara="1" wrap="square" lIns="91425" tIns="45700" rIns="91425" bIns="45700" anchor="t" anchorCtr="0">
            <a:noAutofit/>
          </a:bodyPr>
          <a:lstStyle>
            <a:lvl1pPr marL="457200" marR="0" lvl="0" indent="-228600" algn="r">
              <a:lnSpc>
                <a:spcPct val="100000"/>
              </a:lnSpc>
              <a:spcBef>
                <a:spcPts val="360"/>
              </a:spcBef>
              <a:spcAft>
                <a:spcPts val="0"/>
              </a:spcAft>
              <a:buClr>
                <a:srgbClr val="EE3524"/>
              </a:buClr>
              <a:buSzPts val="1800"/>
              <a:buFont typeface="Noto Sans Symbols"/>
              <a:buNone/>
              <a:defRPr sz="1800"/>
            </a:lvl1pPr>
            <a:lvl2pPr marL="914400" lvl="1" indent="-228600" algn="r">
              <a:lnSpc>
                <a:spcPct val="100000"/>
              </a:lnSpc>
              <a:spcBef>
                <a:spcPts val="320"/>
              </a:spcBef>
              <a:spcAft>
                <a:spcPts val="0"/>
              </a:spcAft>
              <a:buSzPts val="1600"/>
              <a:buNone/>
              <a:defRPr sz="1600"/>
            </a:lvl2pPr>
            <a:lvl3pPr marL="1371600" lvl="2" indent="-228600" algn="r">
              <a:lnSpc>
                <a:spcPct val="100000"/>
              </a:lnSpc>
              <a:spcBef>
                <a:spcPts val="280"/>
              </a:spcBef>
              <a:spcAft>
                <a:spcPts val="0"/>
              </a:spcAft>
              <a:buSzPts val="1400"/>
              <a:buNone/>
              <a:defRPr sz="1400"/>
            </a:lvl3pPr>
            <a:lvl4pPr marL="1828800" lvl="3" indent="-228600" algn="r">
              <a:lnSpc>
                <a:spcPct val="100000"/>
              </a:lnSpc>
              <a:spcBef>
                <a:spcPts val="240"/>
              </a:spcBef>
              <a:spcAft>
                <a:spcPts val="0"/>
              </a:spcAft>
              <a:buSzPts val="1200"/>
              <a:buNone/>
              <a:defRPr sz="1200"/>
            </a:lvl4pPr>
            <a:lvl5pPr marL="2286000" lvl="4" indent="-228600" algn="r">
              <a:lnSpc>
                <a:spcPct val="100000"/>
              </a:lnSpc>
              <a:spcBef>
                <a:spcPts val="240"/>
              </a:spcBef>
              <a:spcAft>
                <a:spcPts val="0"/>
              </a:spcAft>
              <a:buSzPts val="1200"/>
              <a:buNone/>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5" name="Google Shape;35;p19"/>
          <p:cNvPicPr preferRelativeResize="0"/>
          <p:nvPr/>
        </p:nvPicPr>
        <p:blipFill rotWithShape="1">
          <a:blip r:embed="rId3">
            <a:alphaModFix/>
          </a:blip>
          <a:srcRect b="31410"/>
          <a:stretch/>
        </p:blipFill>
        <p:spPr>
          <a:xfrm>
            <a:off x="2083220" y="828304"/>
            <a:ext cx="7523620" cy="26006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FA Strategic Plan">
  <p:cSld name="BFA Strategic Plan">
    <p:spTree>
      <p:nvGrpSpPr>
        <p:cNvPr id="1" name="Shape 36"/>
        <p:cNvGrpSpPr/>
        <p:nvPr/>
      </p:nvGrpSpPr>
      <p:grpSpPr>
        <a:xfrm>
          <a:off x="0" y="0"/>
          <a:ext cx="0" cy="0"/>
          <a:chOff x="0" y="0"/>
          <a:chExt cx="0" cy="0"/>
        </a:xfrm>
      </p:grpSpPr>
      <p:sp>
        <p:nvSpPr>
          <p:cNvPr id="37" name="Google Shape;37;p20"/>
          <p:cNvSpPr/>
          <p:nvPr/>
        </p:nvSpPr>
        <p:spPr>
          <a:xfrm>
            <a:off x="834517" y="1675222"/>
            <a:ext cx="914400" cy="914400"/>
          </a:xfrm>
          <a:prstGeom prst="ellipse">
            <a:avLst/>
          </a:prstGeom>
          <a:solidFill>
            <a:srgbClr val="E877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38" name="Google Shape;38;p20"/>
          <p:cNvSpPr/>
          <p:nvPr/>
        </p:nvSpPr>
        <p:spPr>
          <a:xfrm>
            <a:off x="834517" y="3278264"/>
            <a:ext cx="914400" cy="914400"/>
          </a:xfrm>
          <a:prstGeom prst="ellipse">
            <a:avLst/>
          </a:prstGeom>
          <a:solidFill>
            <a:srgbClr val="2DCC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39" name="Google Shape;39;p20"/>
          <p:cNvSpPr/>
          <p:nvPr/>
        </p:nvSpPr>
        <p:spPr>
          <a:xfrm>
            <a:off x="834517" y="4959969"/>
            <a:ext cx="914400" cy="914400"/>
          </a:xfrm>
          <a:prstGeom prst="ellipse">
            <a:avLst/>
          </a:prstGeom>
          <a:solidFill>
            <a:srgbClr val="D2D7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40" name="Google Shape;40;p20"/>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600"/>
              <a:buFont typeface="Georgi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 name="Google Shape;41;p20" descr="Classroom outline"/>
          <p:cNvPicPr preferRelativeResize="0"/>
          <p:nvPr/>
        </p:nvPicPr>
        <p:blipFill rotWithShape="1">
          <a:blip r:embed="rId2">
            <a:alphaModFix/>
          </a:blip>
          <a:srcRect/>
          <a:stretch/>
        </p:blipFill>
        <p:spPr>
          <a:xfrm>
            <a:off x="925957" y="5051409"/>
            <a:ext cx="731520" cy="731520"/>
          </a:xfrm>
          <a:prstGeom prst="rect">
            <a:avLst/>
          </a:prstGeom>
          <a:noFill/>
          <a:ln>
            <a:noFill/>
          </a:ln>
        </p:spPr>
      </p:pic>
      <p:pic>
        <p:nvPicPr>
          <p:cNvPr id="42" name="Google Shape;42;p20" descr="Books on shelf outline"/>
          <p:cNvPicPr preferRelativeResize="0"/>
          <p:nvPr/>
        </p:nvPicPr>
        <p:blipFill rotWithShape="1">
          <a:blip r:embed="rId3">
            <a:alphaModFix/>
          </a:blip>
          <a:srcRect/>
          <a:stretch/>
        </p:blipFill>
        <p:spPr>
          <a:xfrm>
            <a:off x="925957" y="1766662"/>
            <a:ext cx="731520" cy="731520"/>
          </a:xfrm>
          <a:prstGeom prst="rect">
            <a:avLst/>
          </a:prstGeom>
          <a:noFill/>
          <a:ln>
            <a:noFill/>
          </a:ln>
        </p:spPr>
      </p:pic>
      <p:pic>
        <p:nvPicPr>
          <p:cNvPr id="43" name="Google Shape;43;p20"/>
          <p:cNvPicPr preferRelativeResize="0"/>
          <p:nvPr/>
        </p:nvPicPr>
        <p:blipFill rotWithShape="1">
          <a:blip r:embed="rId4">
            <a:alphaModFix/>
          </a:blip>
          <a:srcRect/>
          <a:stretch/>
        </p:blipFill>
        <p:spPr>
          <a:xfrm>
            <a:off x="943403" y="3290531"/>
            <a:ext cx="696628" cy="822960"/>
          </a:xfrm>
          <a:prstGeom prst="rect">
            <a:avLst/>
          </a:prstGeom>
          <a:noFill/>
          <a:ln>
            <a:noFill/>
          </a:ln>
        </p:spPr>
      </p:pic>
      <p:pic>
        <p:nvPicPr>
          <p:cNvPr id="44" name="Google Shape;44;p20"/>
          <p:cNvPicPr preferRelativeResize="0"/>
          <p:nvPr/>
        </p:nvPicPr>
        <p:blipFill rotWithShape="1">
          <a:blip r:embed="rId5">
            <a:alphaModFix/>
          </a:blip>
          <a:srcRect/>
          <a:stretch/>
        </p:blipFill>
        <p:spPr>
          <a:xfrm>
            <a:off x="10238749" y="1553674"/>
            <a:ext cx="1541170" cy="4726918"/>
          </a:xfrm>
          <a:prstGeom prst="rect">
            <a:avLst/>
          </a:prstGeom>
          <a:noFill/>
          <a:ln>
            <a:noFill/>
          </a:ln>
        </p:spPr>
      </p:pic>
      <p:sp>
        <p:nvSpPr>
          <p:cNvPr id="45" name="Google Shape;45;p20"/>
          <p:cNvSpPr/>
          <p:nvPr/>
        </p:nvSpPr>
        <p:spPr>
          <a:xfrm>
            <a:off x="2037496" y="3183460"/>
            <a:ext cx="731837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2DCCD3"/>
                </a:solidFill>
                <a:latin typeface="Arial"/>
                <a:ea typeface="Arial"/>
                <a:cs typeface="Arial"/>
                <a:sym typeface="Arial"/>
              </a:rPr>
              <a:t>STUDENT READINESS: </a:t>
            </a:r>
            <a:r>
              <a:rPr lang="en-US" sz="2000" b="0" i="0" u="none" strike="noStrike" cap="none">
                <a:solidFill>
                  <a:schemeClr val="accent2"/>
                </a:solidFill>
                <a:latin typeface="Arial"/>
                <a:ea typeface="Arial"/>
                <a:cs typeface="Arial"/>
                <a:sym typeface="Arial"/>
              </a:rPr>
              <a:t>Tennessee schools will be equipped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to serve the academic and non-academic needs of all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students… </a:t>
            </a:r>
            <a:r>
              <a:rPr lang="en-US" sz="2000" b="0" i="1" u="none" strike="noStrike" cap="none">
                <a:solidFill>
                  <a:schemeClr val="accent2"/>
                </a:solidFill>
                <a:latin typeface="Arial"/>
                <a:ea typeface="Arial"/>
                <a:cs typeface="Arial"/>
                <a:sym typeface="Arial"/>
              </a:rPr>
              <a:t>by developing robust career pathway opportunities </a:t>
            </a:r>
            <a:br>
              <a:rPr lang="en-US" sz="2000" b="0" i="1" u="none" strike="noStrike" cap="none">
                <a:solidFill>
                  <a:schemeClr val="accent2"/>
                </a:solidFill>
                <a:latin typeface="Arial"/>
                <a:ea typeface="Arial"/>
                <a:cs typeface="Arial"/>
                <a:sym typeface="Arial"/>
              </a:rPr>
            </a:br>
            <a:r>
              <a:rPr lang="en-US" sz="2000" b="0" i="1" u="none" strike="noStrike" cap="none">
                <a:solidFill>
                  <a:schemeClr val="accent2"/>
                </a:solidFill>
                <a:latin typeface="Arial"/>
                <a:ea typeface="Arial"/>
                <a:cs typeface="Arial"/>
                <a:sym typeface="Arial"/>
              </a:rPr>
              <a:t>and connecting students to real-time support. </a:t>
            </a:r>
            <a:endParaRPr sz="1400" b="0" i="0" u="none" strike="noStrike" cap="none">
              <a:solidFill>
                <a:srgbClr val="000000"/>
              </a:solidFill>
              <a:latin typeface="Arial"/>
              <a:ea typeface="Arial"/>
              <a:cs typeface="Arial"/>
              <a:sym typeface="Arial"/>
            </a:endParaRPr>
          </a:p>
        </p:txBody>
      </p:sp>
      <p:sp>
        <p:nvSpPr>
          <p:cNvPr id="46" name="Google Shape;46;p20"/>
          <p:cNvSpPr/>
          <p:nvPr/>
        </p:nvSpPr>
        <p:spPr>
          <a:xfrm>
            <a:off x="2061309" y="4944715"/>
            <a:ext cx="610138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D2D755"/>
                </a:solidFill>
                <a:latin typeface="Arial"/>
                <a:ea typeface="Arial"/>
                <a:cs typeface="Arial"/>
                <a:sym typeface="Arial"/>
              </a:rPr>
              <a:t>EDUCATORS: </a:t>
            </a:r>
            <a:r>
              <a:rPr lang="en-US" sz="2000" b="0" i="0" u="none" strike="noStrike" cap="none">
                <a:solidFill>
                  <a:schemeClr val="accent2"/>
                </a:solidFill>
                <a:latin typeface="Arial"/>
                <a:ea typeface="Arial"/>
                <a:cs typeface="Arial"/>
                <a:sym typeface="Arial"/>
              </a:rPr>
              <a:t>Tennessee will set a new path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for the education profession… </a:t>
            </a:r>
            <a:r>
              <a:rPr lang="en-US" sz="2000" b="0" i="1" u="none" strike="noStrike" cap="none">
                <a:solidFill>
                  <a:schemeClr val="accent2"/>
                </a:solidFill>
                <a:latin typeface="Arial"/>
                <a:ea typeface="Arial"/>
                <a:cs typeface="Arial"/>
                <a:sym typeface="Arial"/>
              </a:rPr>
              <a:t>by becoming a teacher for free.</a:t>
            </a:r>
            <a:endParaRPr sz="1400" b="0" i="0" u="none" strike="noStrike" cap="none">
              <a:solidFill>
                <a:srgbClr val="000000"/>
              </a:solidFill>
              <a:latin typeface="Arial"/>
              <a:ea typeface="Arial"/>
              <a:cs typeface="Arial"/>
              <a:sym typeface="Arial"/>
            </a:endParaRPr>
          </a:p>
        </p:txBody>
      </p:sp>
      <p:sp>
        <p:nvSpPr>
          <p:cNvPr id="47" name="Google Shape;47;p20"/>
          <p:cNvSpPr/>
          <p:nvPr/>
        </p:nvSpPr>
        <p:spPr>
          <a:xfrm>
            <a:off x="2061309" y="1674674"/>
            <a:ext cx="729456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E87722"/>
                </a:solidFill>
                <a:latin typeface="Arial"/>
                <a:ea typeface="Arial"/>
                <a:cs typeface="Arial"/>
                <a:sym typeface="Arial"/>
              </a:rPr>
              <a:t>ACADEMICS: </a:t>
            </a:r>
            <a:r>
              <a:rPr lang="en-US" sz="2000" b="0" i="0" u="none" strike="noStrike" cap="none">
                <a:solidFill>
                  <a:schemeClr val="accent2"/>
                </a:solidFill>
                <a:latin typeface="Arial"/>
                <a:ea typeface="Arial"/>
                <a:cs typeface="Arial"/>
                <a:sym typeface="Arial"/>
              </a:rPr>
              <a:t>All Tennessee students will have access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to a high-quality education… </a:t>
            </a:r>
            <a:r>
              <a:rPr lang="en-US" sz="2000" b="0" i="1" u="none" strike="noStrike" cap="none">
                <a:solidFill>
                  <a:schemeClr val="accent2"/>
                </a:solidFill>
                <a:latin typeface="Arial"/>
                <a:ea typeface="Arial"/>
                <a:cs typeface="Arial"/>
                <a:sym typeface="Arial"/>
              </a:rPr>
              <a:t>by learning to read and </a:t>
            </a:r>
            <a:br>
              <a:rPr lang="en-US" sz="2000" b="0" i="1" u="none" strike="noStrike" cap="none">
                <a:solidFill>
                  <a:schemeClr val="accent2"/>
                </a:solidFill>
                <a:latin typeface="Arial"/>
                <a:ea typeface="Arial"/>
                <a:cs typeface="Arial"/>
                <a:sym typeface="Arial"/>
              </a:rPr>
            </a:br>
            <a:r>
              <a:rPr lang="en-US" sz="2000" b="0" i="1" u="none" strike="noStrike" cap="none">
                <a:solidFill>
                  <a:schemeClr val="accent2"/>
                </a:solidFill>
                <a:latin typeface="Arial"/>
                <a:ea typeface="Arial"/>
                <a:cs typeface="Arial"/>
                <a:sym typeface="Arial"/>
              </a:rPr>
              <a:t>reading to learn with high-quality materials.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dy Slide 8">
  <p:cSld name="Body Slide 8">
    <p:spTree>
      <p:nvGrpSpPr>
        <p:cNvPr id="1" name="Shape 48"/>
        <p:cNvGrpSpPr/>
        <p:nvPr/>
      </p:nvGrpSpPr>
      <p:grpSpPr>
        <a:xfrm>
          <a:off x="0" y="0"/>
          <a:ext cx="0" cy="0"/>
          <a:chOff x="0" y="0"/>
          <a:chExt cx="0" cy="0"/>
        </a:xfrm>
      </p:grpSpPr>
      <p:sp>
        <p:nvSpPr>
          <p:cNvPr id="49" name="Google Shape;49;p21"/>
          <p:cNvSpPr/>
          <p:nvPr/>
        </p:nvSpPr>
        <p:spPr>
          <a:xfrm>
            <a:off x="9082258" y="6400800"/>
            <a:ext cx="3106568"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chemeClr val="lt1"/>
              </a:solidFill>
              <a:latin typeface="Open Sans"/>
              <a:ea typeface="Open Sans"/>
              <a:cs typeface="Open Sans"/>
              <a:sym typeface="Open Sans"/>
            </a:endParaRPr>
          </a:p>
        </p:txBody>
      </p:sp>
      <p:pic>
        <p:nvPicPr>
          <p:cNvPr id="50" name="Google Shape;50;p21"/>
          <p:cNvPicPr preferRelativeResize="0"/>
          <p:nvPr/>
        </p:nvPicPr>
        <p:blipFill rotWithShape="1">
          <a:blip r:embed="rId2">
            <a:alphaModFix/>
          </a:blip>
          <a:srcRect/>
          <a:stretch/>
        </p:blipFill>
        <p:spPr>
          <a:xfrm>
            <a:off x="10669635" y="4469130"/>
            <a:ext cx="1132787" cy="2419692"/>
          </a:xfrm>
          <a:prstGeom prst="rect">
            <a:avLst/>
          </a:prstGeom>
          <a:noFill/>
          <a:ln>
            <a:noFill/>
          </a:ln>
        </p:spPr>
      </p:pic>
      <p:sp>
        <p:nvSpPr>
          <p:cNvPr id="51" name="Google Shape;51;p21"/>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body" idx="1"/>
          </p:nvPr>
        </p:nvSpPr>
        <p:spPr>
          <a:xfrm>
            <a:off x="507868" y="1531917"/>
            <a:ext cx="10073556"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ody Slide 9">
  <p:cSld name="Body Slide 9">
    <p:spTree>
      <p:nvGrpSpPr>
        <p:cNvPr id="1" name="Shape 53"/>
        <p:cNvGrpSpPr/>
        <p:nvPr/>
      </p:nvGrpSpPr>
      <p:grpSpPr>
        <a:xfrm>
          <a:off x="0" y="0"/>
          <a:ext cx="0" cy="0"/>
          <a:chOff x="0" y="0"/>
          <a:chExt cx="0" cy="0"/>
        </a:xfrm>
      </p:grpSpPr>
      <p:pic>
        <p:nvPicPr>
          <p:cNvPr id="54" name="Google Shape;54;p22"/>
          <p:cNvPicPr preferRelativeResize="0"/>
          <p:nvPr/>
        </p:nvPicPr>
        <p:blipFill rotWithShape="1">
          <a:blip r:embed="rId2">
            <a:alphaModFix/>
          </a:blip>
          <a:srcRect/>
          <a:stretch/>
        </p:blipFill>
        <p:spPr>
          <a:xfrm>
            <a:off x="10238749" y="1553674"/>
            <a:ext cx="1541170" cy="4726918"/>
          </a:xfrm>
          <a:prstGeom prst="rect">
            <a:avLst/>
          </a:prstGeom>
          <a:noFill/>
          <a:ln>
            <a:noFill/>
          </a:ln>
        </p:spPr>
      </p:pic>
      <p:sp>
        <p:nvSpPr>
          <p:cNvPr id="55" name="Google Shape;55;p22"/>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07869" y="1531917"/>
            <a:ext cx="9387935"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3_Custom Layout">
    <p:spTree>
      <p:nvGrpSpPr>
        <p:cNvPr id="1" name="Shape 57"/>
        <p:cNvGrpSpPr/>
        <p:nvPr/>
      </p:nvGrpSpPr>
      <p:grpSpPr>
        <a:xfrm>
          <a:off x="0" y="0"/>
          <a:ext cx="0" cy="0"/>
          <a:chOff x="0" y="0"/>
          <a:chExt cx="0" cy="0"/>
        </a:xfrm>
      </p:grpSpPr>
      <p:sp>
        <p:nvSpPr>
          <p:cNvPr id="58" name="Google Shape;58;p44"/>
          <p:cNvSpPr txBox="1">
            <a:spLocks noGrp="1"/>
          </p:cNvSpPr>
          <p:nvPr>
            <p:ph type="title"/>
          </p:nvPr>
        </p:nvSpPr>
        <p:spPr>
          <a:xfrm>
            <a:off x="507868" y="228600"/>
            <a:ext cx="11071516"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4"/>
          <p:cNvSpPr txBox="1">
            <a:spLocks noGrp="1"/>
          </p:cNvSpPr>
          <p:nvPr>
            <p:ph type="body" idx="1"/>
          </p:nvPr>
        </p:nvSpPr>
        <p:spPr>
          <a:xfrm>
            <a:off x="507868" y="1531919"/>
            <a:ext cx="11071516" cy="433548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12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120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120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120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12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body" idx="1"/>
          </p:nvPr>
        </p:nvSpPr>
        <p:spPr>
          <a:xfrm>
            <a:off x="507868" y="1531919"/>
            <a:ext cx="11071516" cy="433548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accent2"/>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accent2"/>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accent2"/>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Courier New"/>
              <a:buChar char="o"/>
              <a:defRPr sz="1600" b="0" i="0" u="none" strike="noStrike" cap="none">
                <a:solidFill>
                  <a:schemeClr val="accent2"/>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9pPr>
          </a:lstStyle>
          <a:p>
            <a:endParaRPr/>
          </a:p>
        </p:txBody>
      </p:sp>
      <p:sp>
        <p:nvSpPr>
          <p:cNvPr id="11" name="Google Shape;11;p9"/>
          <p:cNvSpPr txBox="1">
            <a:spLocks noGrp="1"/>
          </p:cNvSpPr>
          <p:nvPr>
            <p:ph type="title"/>
          </p:nvPr>
        </p:nvSpPr>
        <p:spPr>
          <a:xfrm>
            <a:off x="507868" y="228600"/>
            <a:ext cx="11071516" cy="1208314"/>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accent2"/>
              </a:buClr>
              <a:buSzPts val="3599"/>
              <a:buFont typeface="Georgia"/>
              <a:buNone/>
              <a:defRPr sz="3599" b="1" i="0" u="none" strike="noStrike" cap="none">
                <a:solidFill>
                  <a:schemeClr val="accent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tipsheets.vkcsites.org/how-to-write-a-social-stor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a:spLocks noGrp="1"/>
          </p:cNvSpPr>
          <p:nvPr>
            <p:ph type="title"/>
          </p:nvPr>
        </p:nvSpPr>
        <p:spPr>
          <a:xfrm>
            <a:off x="424073" y="1996312"/>
            <a:ext cx="8881659" cy="1759104"/>
          </a:xfrm>
          <a:prstGeom prst="rect">
            <a:avLst/>
          </a:prstGeom>
          <a:noFill/>
          <a:ln>
            <a:noFill/>
          </a:ln>
        </p:spPr>
        <p:txBody>
          <a:bodyPr spcFirstLastPara="1" wrap="square" lIns="91425" tIns="45700" rIns="91425" bIns="45700" anchor="b" anchorCtr="0">
            <a:normAutofit/>
          </a:bodyPr>
          <a:lstStyle/>
          <a:p>
            <a:r>
              <a:rPr lang="en-US" dirty="0"/>
              <a:t>Death of a Loved One</a:t>
            </a:r>
            <a:endParaRPr dirty="0"/>
          </a:p>
        </p:txBody>
      </p:sp>
      <p:sp>
        <p:nvSpPr>
          <p:cNvPr id="172" name="Google Shape;172;p4"/>
          <p:cNvSpPr txBox="1">
            <a:spLocks noGrp="1"/>
          </p:cNvSpPr>
          <p:nvPr>
            <p:ph type="body" idx="1"/>
          </p:nvPr>
        </p:nvSpPr>
        <p:spPr>
          <a:xfrm>
            <a:off x="507869" y="3808754"/>
            <a:ext cx="7544375" cy="2019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dirty="0"/>
              <a:t>A Social Narrative</a:t>
            </a:r>
            <a:endParaRPr dirty="0"/>
          </a:p>
        </p:txBody>
      </p:sp>
      <p:sp>
        <p:nvSpPr>
          <p:cNvPr id="2" name="TextBox 1">
            <a:extLst>
              <a:ext uri="{FF2B5EF4-FFF2-40B4-BE49-F238E27FC236}">
                <a16:creationId xmlns:a16="http://schemas.microsoft.com/office/drawing/2014/main" id="{F9CE09C6-5F51-0134-8240-4716D7E948B2}"/>
              </a:ext>
            </a:extLst>
          </p:cNvPr>
          <p:cNvSpPr txBox="1"/>
          <p:nvPr/>
        </p:nvSpPr>
        <p:spPr>
          <a:xfrm>
            <a:off x="9224093" y="6474219"/>
            <a:ext cx="2696479" cy="246221"/>
          </a:xfrm>
          <a:prstGeom prst="rect">
            <a:avLst/>
          </a:prstGeom>
          <a:solidFill>
            <a:srgbClr val="1C2D49"/>
          </a:solidFill>
        </p:spPr>
        <p:txBody>
          <a:bodyPr wrap="square" rtlCol="0">
            <a:spAutoFit/>
          </a:bodyPr>
          <a:lstStyle/>
          <a:p>
            <a:r>
              <a:rPr lang="en-US" sz="1000" dirty="0">
                <a:solidFill>
                  <a:schemeClr val="bg1"/>
                </a:solidFill>
              </a:rPr>
              <a:t>© Tennessee Department of Education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p:nvPr/>
        </p:nvSpPr>
        <p:spPr>
          <a:xfrm>
            <a:off x="532947" y="4571660"/>
            <a:ext cx="11122924" cy="954067"/>
          </a:xfrm>
          <a:prstGeom prst="rect">
            <a:avLst/>
          </a:prstGeom>
          <a:noFill/>
          <a:ln>
            <a:noFill/>
          </a:ln>
        </p:spPr>
        <p:txBody>
          <a:bodyPr spcFirstLastPara="1" wrap="square" lIns="91425" tIns="45700" rIns="91425" bIns="45700" anchor="t" anchorCtr="0">
            <a:spAutoFit/>
          </a:bodyPr>
          <a:lstStyle/>
          <a:p>
            <a:pPr algn="ctr"/>
            <a:r>
              <a:rPr lang="en-US" sz="2800"/>
              <a:t>Sometimes </a:t>
            </a:r>
            <a:r>
              <a:rPr lang="en-US" sz="2800" b="0" i="0" u="none" strike="noStrike" cap="none">
                <a:solidFill>
                  <a:srgbClr val="000000"/>
                </a:solidFill>
                <a:latin typeface="Arial"/>
                <a:ea typeface="Arial"/>
                <a:cs typeface="Arial"/>
                <a:sym typeface="Arial"/>
              </a:rPr>
              <a:t>my </a:t>
            </a:r>
            <a:r>
              <a:rPr lang="en-US" sz="2800"/>
              <a:t>feelings may get too big, </a:t>
            </a:r>
            <a:r>
              <a:rPr lang="en-US" sz="2800" b="0" i="0" u="none" strike="noStrike" cap="none">
                <a:solidFill>
                  <a:srgbClr val="000000"/>
                </a:solidFill>
                <a:latin typeface="Arial"/>
                <a:ea typeface="Arial"/>
                <a:cs typeface="Arial"/>
                <a:sym typeface="Arial"/>
              </a:rPr>
              <a:t>and I </a:t>
            </a:r>
            <a:r>
              <a:rPr lang="en-US" sz="2800"/>
              <a:t>do </a:t>
            </a:r>
            <a:r>
              <a:rPr lang="en-US" sz="28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not </a:t>
            </a:r>
            <a:r>
              <a:rPr lang="en-US" sz="28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feel in control. Even though this may seem difficult, it is okay to listen </a:t>
            </a:r>
            <a:r>
              <a:rPr lang="en-US" sz="2800" b="0" i="0" u="none" strike="noStrike" cap="none">
                <a:solidFill>
                  <a:srgbClr val="000000"/>
                </a:solidFill>
                <a:latin typeface="Arial"/>
                <a:ea typeface="Arial"/>
                <a:cs typeface="Arial"/>
                <a:sym typeface="Arial"/>
              </a:rPr>
              <a:t>to my </a:t>
            </a:r>
            <a:r>
              <a:rPr lang="en-US" sz="2800"/>
              <a:t>body</a:t>
            </a:r>
            <a:r>
              <a:rPr lang="en-US" sz="2800" b="0" i="0" u="none" strike="noStrike" cap="none">
                <a:solidFill>
                  <a:srgbClr val="000000"/>
                </a:solidFill>
                <a:latin typeface="Arial"/>
                <a:ea typeface="Arial"/>
                <a:cs typeface="Arial"/>
                <a:sym typeface="Arial"/>
              </a:rPr>
              <a:t>.</a:t>
            </a:r>
            <a:r>
              <a:rPr lang="en-US" sz="2800"/>
              <a:t> </a:t>
            </a:r>
            <a:endParaRPr lang="en-US"/>
          </a:p>
        </p:txBody>
      </p:sp>
      <p:pic>
        <p:nvPicPr>
          <p:cNvPr id="2" name="Picture 1" descr="Upset and tired boy teenager sitting on the floor keeps hand to cheek looking thoughtfully and hopeless. Stressed student guy feels emotional discomfort, anxiety and mental health problems. Upset and tired boy teenager sitting on the floor keeps hand to cheek looking thoughtfully and hopeless. Stressed student guy feels emotional discomfort, anxiety and mental health problems. bad feeling stock pictures, royalty-free photos &amp; images">
            <a:extLst>
              <a:ext uri="{FF2B5EF4-FFF2-40B4-BE49-F238E27FC236}">
                <a16:creationId xmlns:a16="http://schemas.microsoft.com/office/drawing/2014/main" id="{29DF5CA1-4A5E-37C4-4228-952365BD993C}"/>
              </a:ext>
            </a:extLst>
          </p:cNvPr>
          <p:cNvPicPr>
            <a:picLocks noChangeAspect="1"/>
          </p:cNvPicPr>
          <p:nvPr/>
        </p:nvPicPr>
        <p:blipFill>
          <a:blip r:embed="rId3"/>
          <a:stretch>
            <a:fillRect/>
          </a:stretch>
        </p:blipFill>
        <p:spPr>
          <a:xfrm>
            <a:off x="3168639" y="756651"/>
            <a:ext cx="5827782" cy="3276600"/>
          </a:xfrm>
          <a:prstGeom prst="rect">
            <a:avLst/>
          </a:prstGeom>
        </p:spPr>
      </p:pic>
      <p:sp>
        <p:nvSpPr>
          <p:cNvPr id="3" name="TextBox 2">
            <a:extLst>
              <a:ext uri="{FF2B5EF4-FFF2-40B4-BE49-F238E27FC236}">
                <a16:creationId xmlns:a16="http://schemas.microsoft.com/office/drawing/2014/main" id="{3E5A21C5-1C4F-724C-9A16-1F23B0F6B92C}"/>
              </a:ext>
            </a:extLst>
          </p:cNvPr>
          <p:cNvSpPr txBox="1"/>
          <p:nvPr/>
        </p:nvSpPr>
        <p:spPr>
          <a:xfrm>
            <a:off x="9416926" y="6405794"/>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6"/>
          <p:cNvSpPr txBox="1"/>
          <p:nvPr/>
        </p:nvSpPr>
        <p:spPr>
          <a:xfrm>
            <a:off x="532947" y="4292332"/>
            <a:ext cx="11122924" cy="1384954"/>
          </a:xfrm>
          <a:prstGeom prst="rect">
            <a:avLst/>
          </a:prstGeom>
          <a:noFill/>
          <a:ln>
            <a:noFill/>
          </a:ln>
        </p:spPr>
        <p:txBody>
          <a:bodyPr spcFirstLastPara="1" wrap="square" lIns="91425" tIns="45700" rIns="91425" bIns="45700" anchor="t" anchorCtr="0">
            <a:spAutoFit/>
          </a:bodyPr>
          <a:lstStyle/>
          <a:p>
            <a:pPr algn="ctr"/>
            <a:r>
              <a:rPr lang="en-US" sz="2800"/>
              <a:t>If my body tells me to cry, scream, or say what I feel, I can find a safe place to do this. I can do this on my own or with someone else I love and trust. </a:t>
            </a:r>
            <a:endParaRPr lang="en-US"/>
          </a:p>
        </p:txBody>
      </p:sp>
      <p:pic>
        <p:nvPicPr>
          <p:cNvPr id="2" name="Picture 1" descr="Desperate upset teen girl victim crying alone at home Desperate upset teen girl victim crying alone at home, sad abused young woman in tears feeling depressed heartbroken offended bad having problems, unexpected pregnancy, regret mistake abortion crying stock pictures, royalty-free photos &amp; images">
            <a:extLst>
              <a:ext uri="{FF2B5EF4-FFF2-40B4-BE49-F238E27FC236}">
                <a16:creationId xmlns:a16="http://schemas.microsoft.com/office/drawing/2014/main" id="{4DB3F312-5D62-6441-6C97-07BD767B5F0C}"/>
              </a:ext>
            </a:extLst>
          </p:cNvPr>
          <p:cNvPicPr>
            <a:picLocks noChangeAspect="1"/>
          </p:cNvPicPr>
          <p:nvPr/>
        </p:nvPicPr>
        <p:blipFill>
          <a:blip r:embed="rId3"/>
          <a:stretch>
            <a:fillRect/>
          </a:stretch>
        </p:blipFill>
        <p:spPr>
          <a:xfrm>
            <a:off x="3168639" y="249796"/>
            <a:ext cx="5827782" cy="3886200"/>
          </a:xfrm>
          <a:prstGeom prst="rect">
            <a:avLst/>
          </a:prstGeom>
        </p:spPr>
      </p:pic>
      <p:sp>
        <p:nvSpPr>
          <p:cNvPr id="3" name="TextBox 2">
            <a:extLst>
              <a:ext uri="{FF2B5EF4-FFF2-40B4-BE49-F238E27FC236}">
                <a16:creationId xmlns:a16="http://schemas.microsoft.com/office/drawing/2014/main" id="{5F67B1F8-DA9E-FF51-E784-7B78290B0B51}"/>
              </a:ext>
            </a:extLst>
          </p:cNvPr>
          <p:cNvSpPr txBox="1"/>
          <p:nvPr/>
        </p:nvSpPr>
        <p:spPr>
          <a:xfrm>
            <a:off x="9492346" y="6349810"/>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p:nvPr/>
        </p:nvSpPr>
        <p:spPr>
          <a:xfrm>
            <a:off x="532947" y="4465373"/>
            <a:ext cx="11122924" cy="1384995"/>
          </a:xfrm>
          <a:prstGeom prst="rect">
            <a:avLst/>
          </a:prstGeom>
          <a:noFill/>
          <a:ln>
            <a:noFill/>
          </a:ln>
        </p:spPr>
        <p:txBody>
          <a:bodyPr spcFirstLastPara="1" wrap="square" lIns="91425" tIns="45700" rIns="91425" bIns="45700" anchor="t" anchorCtr="0">
            <a:spAutoFit/>
          </a:bodyPr>
          <a:lstStyle/>
          <a:p>
            <a:pPr algn="ctr"/>
            <a:r>
              <a:rPr lang="en-US" sz="2800"/>
              <a:t>If my body tells me to hit, kick, or break something</a:t>
            </a:r>
            <a:r>
              <a:rPr lang="en-US" sz="2800" b="0" i="0" u="none" strike="noStrike" cap="none">
                <a:solidFill>
                  <a:srgbClr val="000000"/>
                </a:solidFill>
                <a:latin typeface="Arial"/>
                <a:ea typeface="Arial"/>
                <a:cs typeface="Arial"/>
                <a:sym typeface="Arial"/>
              </a:rPr>
              <a:t>, I </a:t>
            </a:r>
            <a:r>
              <a:rPr lang="en-US" sz="2800"/>
              <a:t>can </a:t>
            </a:r>
            <a:r>
              <a:rPr lang="en-US" sz="2800" b="0" i="0" u="none" strike="noStrike" cap="none">
                <a:solidFill>
                  <a:srgbClr val="000000"/>
                </a:solidFill>
                <a:latin typeface="Arial"/>
                <a:ea typeface="Arial"/>
                <a:cs typeface="Arial"/>
                <a:sym typeface="Arial"/>
              </a:rPr>
              <a:t>find a </a:t>
            </a:r>
            <a:r>
              <a:rPr lang="en-US" sz="2800"/>
              <a:t>way </a:t>
            </a:r>
            <a:r>
              <a:rPr lang="en-US" sz="2800" b="0" i="0" u="none" strike="noStrike" cap="none">
                <a:solidFill>
                  <a:srgbClr val="000000"/>
                </a:solidFill>
                <a:latin typeface="Arial"/>
                <a:ea typeface="Arial"/>
                <a:cs typeface="Arial"/>
                <a:sym typeface="Arial"/>
              </a:rPr>
              <a:t>to </a:t>
            </a:r>
            <a:r>
              <a:rPr lang="en-US" sz="2800"/>
              <a:t>do this without hurting myself or others</a:t>
            </a:r>
            <a:r>
              <a:rPr lang="en-US" sz="2800" b="0" i="0" u="none" strike="noStrike" cap="none">
                <a:solidFill>
                  <a:srgbClr val="000000"/>
                </a:solidFill>
                <a:latin typeface="Arial"/>
                <a:ea typeface="Arial"/>
                <a:cs typeface="Arial"/>
                <a:sym typeface="Arial"/>
              </a:rPr>
              <a:t>. I </a:t>
            </a:r>
            <a:r>
              <a:rPr lang="en-US" sz="2800"/>
              <a:t>can do this by using a pillow or stuffed animal</a:t>
            </a:r>
            <a:r>
              <a:rPr lang="en-US" sz="2800" b="0" i="0" u="none" strike="noStrike" cap="none">
                <a:solidFill>
                  <a:srgbClr val="000000"/>
                </a:solidFill>
                <a:latin typeface="Arial"/>
                <a:ea typeface="Arial"/>
                <a:cs typeface="Arial"/>
                <a:sym typeface="Arial"/>
              </a:rPr>
              <a:t>.</a:t>
            </a:r>
            <a:r>
              <a:rPr lang="en-US" sz="2800"/>
              <a:t>  </a:t>
            </a:r>
            <a:endParaRPr lang="en-US"/>
          </a:p>
        </p:txBody>
      </p:sp>
      <p:pic>
        <p:nvPicPr>
          <p:cNvPr id="2" name="Picture 1" descr="Human hitting heart shape pillow. Valentines day Human hand punching hitting red heart shape pillow. Valentines day love. punch pillow stock pictures, royalty-free photos &amp; images">
            <a:extLst>
              <a:ext uri="{FF2B5EF4-FFF2-40B4-BE49-F238E27FC236}">
                <a16:creationId xmlns:a16="http://schemas.microsoft.com/office/drawing/2014/main" id="{C9015EAD-D8FE-0EF3-46E9-08E792BF3B60}"/>
              </a:ext>
            </a:extLst>
          </p:cNvPr>
          <p:cNvPicPr>
            <a:picLocks noChangeAspect="1"/>
          </p:cNvPicPr>
          <p:nvPr/>
        </p:nvPicPr>
        <p:blipFill>
          <a:blip r:embed="rId3"/>
          <a:stretch>
            <a:fillRect/>
          </a:stretch>
        </p:blipFill>
        <p:spPr>
          <a:xfrm>
            <a:off x="3168639" y="404309"/>
            <a:ext cx="5827782" cy="3886200"/>
          </a:xfrm>
          <a:prstGeom prst="rect">
            <a:avLst/>
          </a:prstGeom>
        </p:spPr>
      </p:pic>
      <p:sp>
        <p:nvSpPr>
          <p:cNvPr id="3" name="TextBox 2">
            <a:extLst>
              <a:ext uri="{FF2B5EF4-FFF2-40B4-BE49-F238E27FC236}">
                <a16:creationId xmlns:a16="http://schemas.microsoft.com/office/drawing/2014/main" id="{1D46E316-2A22-0448-09A4-51A75B3D9923}"/>
              </a:ext>
            </a:extLst>
          </p:cNvPr>
          <p:cNvSpPr txBox="1"/>
          <p:nvPr/>
        </p:nvSpPr>
        <p:spPr>
          <a:xfrm>
            <a:off x="9448029" y="6424455"/>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p:nvPr/>
        </p:nvSpPr>
        <p:spPr>
          <a:xfrm>
            <a:off x="547228" y="4920870"/>
            <a:ext cx="11122924" cy="954107"/>
          </a:xfrm>
          <a:prstGeom prst="rect">
            <a:avLst/>
          </a:prstGeom>
          <a:noFill/>
          <a:ln>
            <a:noFill/>
          </a:ln>
        </p:spPr>
        <p:txBody>
          <a:bodyPr spcFirstLastPara="1" wrap="square" lIns="91425" tIns="45700" rIns="91425" bIns="45700" anchor="t" anchorCtr="0">
            <a:spAutoFit/>
          </a:bodyPr>
          <a:lstStyle/>
          <a:p>
            <a:pPr algn="ctr"/>
            <a:r>
              <a:rPr lang="en-US" sz="2800"/>
              <a:t>Sometimes </a:t>
            </a:r>
            <a:r>
              <a:rPr lang="en-US" sz="2800" b="0" i="0" u="none" strike="noStrike" cap="none">
                <a:solidFill>
                  <a:srgbClr val="000000"/>
                </a:solidFill>
                <a:latin typeface="Arial"/>
                <a:ea typeface="Arial"/>
                <a:cs typeface="Arial"/>
                <a:sym typeface="Arial"/>
              </a:rPr>
              <a:t>I </a:t>
            </a:r>
            <a:r>
              <a:rPr lang="en-US" sz="2800"/>
              <a:t>may want to be on my own. This is </a:t>
            </a:r>
            <a:r>
              <a:rPr lang="en-US" sz="2800" b="0" i="0" u="none" strike="noStrike" cap="none">
                <a:solidFill>
                  <a:srgbClr val="000000"/>
                </a:solidFill>
                <a:latin typeface="Arial"/>
                <a:ea typeface="Arial"/>
                <a:cs typeface="Arial"/>
                <a:sym typeface="Arial"/>
              </a:rPr>
              <a:t>a </a:t>
            </a:r>
            <a:r>
              <a:rPr lang="en-US" sz="2800"/>
              <a:t>good way </a:t>
            </a:r>
            <a:r>
              <a:rPr lang="en-US" sz="2800" b="0" i="0" u="none" strike="noStrike" cap="none">
                <a:solidFill>
                  <a:srgbClr val="000000"/>
                </a:solidFill>
                <a:latin typeface="Arial"/>
                <a:ea typeface="Arial"/>
                <a:cs typeface="Arial"/>
                <a:sym typeface="Arial"/>
              </a:rPr>
              <a:t>to </a:t>
            </a:r>
            <a:r>
              <a:rPr lang="en-US" sz="2800"/>
              <a:t>help me handle </a:t>
            </a:r>
            <a:r>
              <a:rPr lang="en-US" sz="2800" b="0" i="0" u="none" strike="noStrike" cap="none">
                <a:solidFill>
                  <a:srgbClr val="000000"/>
                </a:solidFill>
                <a:latin typeface="Arial"/>
                <a:ea typeface="Arial"/>
                <a:cs typeface="Arial"/>
                <a:sym typeface="Arial"/>
              </a:rPr>
              <a:t>my </a:t>
            </a:r>
            <a:r>
              <a:rPr lang="en-US" sz="2800"/>
              <a:t>feelings </a:t>
            </a:r>
            <a:r>
              <a:rPr lang="en-US" sz="2800" b="0" i="0" u="none" strike="noStrike" cap="none">
                <a:solidFill>
                  <a:srgbClr val="000000"/>
                </a:solidFill>
                <a:latin typeface="Arial"/>
                <a:ea typeface="Arial"/>
                <a:cs typeface="Arial"/>
                <a:sym typeface="Arial"/>
              </a:rPr>
              <a:t>in </a:t>
            </a:r>
            <a:r>
              <a:rPr lang="en-US" sz="2800"/>
              <a:t>my own way</a:t>
            </a:r>
            <a:r>
              <a:rPr lang="en-US" sz="2800" b="0" i="0" u="none" strike="noStrike" cap="none">
                <a:solidFill>
                  <a:srgbClr val="000000"/>
                </a:solidFill>
                <a:latin typeface="Arial"/>
                <a:ea typeface="Arial"/>
                <a:cs typeface="Arial"/>
                <a:sym typeface="Arial"/>
              </a:rPr>
              <a:t>.</a:t>
            </a:r>
            <a:r>
              <a:rPr lang="en-US" sz="2800"/>
              <a:t> </a:t>
            </a:r>
            <a:endParaRPr lang="en-US"/>
          </a:p>
        </p:txBody>
      </p:sp>
      <p:pic>
        <p:nvPicPr>
          <p:cNvPr id="2" name="Picture 1" descr="Little African American Girl Reading Book on Bed Full length portrait of cute African-American girl reading book while sitting on bed in cozy interior, copy space by myself stock pictures, royalty-free photos &amp; images">
            <a:extLst>
              <a:ext uri="{FF2B5EF4-FFF2-40B4-BE49-F238E27FC236}">
                <a16:creationId xmlns:a16="http://schemas.microsoft.com/office/drawing/2014/main" id="{05A0292D-856B-532E-8B56-EAE617DC3E7E}"/>
              </a:ext>
            </a:extLst>
          </p:cNvPr>
          <p:cNvPicPr>
            <a:picLocks noChangeAspect="1"/>
          </p:cNvPicPr>
          <p:nvPr/>
        </p:nvPicPr>
        <p:blipFill>
          <a:blip r:embed="rId3"/>
          <a:stretch>
            <a:fillRect/>
          </a:stretch>
        </p:blipFill>
        <p:spPr>
          <a:xfrm>
            <a:off x="3168639" y="630136"/>
            <a:ext cx="5827782" cy="3886200"/>
          </a:xfrm>
          <a:prstGeom prst="rect">
            <a:avLst/>
          </a:prstGeom>
        </p:spPr>
      </p:pic>
      <p:sp>
        <p:nvSpPr>
          <p:cNvPr id="3" name="TextBox 2">
            <a:extLst>
              <a:ext uri="{FF2B5EF4-FFF2-40B4-BE49-F238E27FC236}">
                <a16:creationId xmlns:a16="http://schemas.microsoft.com/office/drawing/2014/main" id="{2D770A52-8D8D-2C79-8525-FB2E20081AA2}"/>
              </a:ext>
            </a:extLst>
          </p:cNvPr>
          <p:cNvSpPr txBox="1"/>
          <p:nvPr/>
        </p:nvSpPr>
        <p:spPr>
          <a:xfrm>
            <a:off x="9492346" y="6455557"/>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9"/>
          <p:cNvSpPr txBox="1"/>
          <p:nvPr/>
        </p:nvSpPr>
        <p:spPr>
          <a:xfrm>
            <a:off x="547228" y="4692311"/>
            <a:ext cx="11122924" cy="954067"/>
          </a:xfrm>
          <a:prstGeom prst="rect">
            <a:avLst/>
          </a:prstGeom>
          <a:noFill/>
          <a:ln>
            <a:noFill/>
          </a:ln>
        </p:spPr>
        <p:txBody>
          <a:bodyPr spcFirstLastPara="1" wrap="square" lIns="91425" tIns="45700" rIns="91425" bIns="45700" anchor="t" anchorCtr="0">
            <a:spAutoFit/>
          </a:bodyPr>
          <a:lstStyle/>
          <a:p>
            <a:pPr algn="ctr"/>
            <a:r>
              <a:rPr lang="en-US" sz="2800"/>
              <a:t>Sometimes </a:t>
            </a:r>
            <a:r>
              <a:rPr lang="en-US" sz="2800" b="0" i="0" u="none" strike="noStrike" cap="none">
                <a:solidFill>
                  <a:srgbClr val="000000"/>
                </a:solidFill>
                <a:latin typeface="Arial"/>
                <a:ea typeface="Arial"/>
                <a:cs typeface="Arial"/>
                <a:sym typeface="Arial"/>
              </a:rPr>
              <a:t>I </a:t>
            </a:r>
            <a:r>
              <a:rPr lang="en-US" sz="2800"/>
              <a:t>want </a:t>
            </a:r>
            <a:r>
              <a:rPr lang="en-US" sz="2800" b="0" i="0" u="none" strike="noStrike" cap="none">
                <a:solidFill>
                  <a:srgbClr val="000000"/>
                </a:solidFill>
                <a:latin typeface="Arial"/>
                <a:ea typeface="Arial"/>
                <a:cs typeface="Arial"/>
                <a:sym typeface="Arial"/>
              </a:rPr>
              <a:t>to </a:t>
            </a:r>
            <a:r>
              <a:rPr lang="en-US" sz="2800"/>
              <a:t>be with others. This is a good way </a:t>
            </a:r>
            <a:r>
              <a:rPr lang="en-US" sz="2800" b="0" i="0" u="none" strike="noStrike" cap="none">
                <a:solidFill>
                  <a:srgbClr val="000000"/>
                </a:solidFill>
                <a:latin typeface="Arial"/>
                <a:ea typeface="Arial"/>
                <a:cs typeface="Arial"/>
                <a:sym typeface="Arial"/>
              </a:rPr>
              <a:t>to </a:t>
            </a:r>
            <a:r>
              <a:rPr lang="en-US" sz="2800"/>
              <a:t>help me understand </a:t>
            </a:r>
            <a:r>
              <a:rPr lang="en-US" sz="2800" b="0" i="0" u="none" strike="noStrike" cap="none">
                <a:solidFill>
                  <a:srgbClr val="000000"/>
                </a:solidFill>
                <a:latin typeface="Arial"/>
                <a:ea typeface="Arial"/>
                <a:cs typeface="Arial"/>
                <a:sym typeface="Arial"/>
              </a:rPr>
              <a:t>my </a:t>
            </a:r>
            <a:r>
              <a:rPr lang="en-US" sz="2800"/>
              <a:t>feelings </a:t>
            </a:r>
            <a:r>
              <a:rPr lang="en-US" sz="2800" b="0" i="0" u="none" strike="noStrike" cap="none">
                <a:solidFill>
                  <a:srgbClr val="000000"/>
                </a:solidFill>
                <a:latin typeface="Arial"/>
                <a:ea typeface="Arial"/>
                <a:cs typeface="Arial"/>
                <a:sym typeface="Arial"/>
              </a:rPr>
              <a:t>and </a:t>
            </a:r>
            <a:r>
              <a:rPr lang="en-US" sz="2800"/>
              <a:t>can make me feel closer to others. </a:t>
            </a:r>
            <a:endParaRPr lang="en-US"/>
          </a:p>
        </p:txBody>
      </p:sp>
      <p:pic>
        <p:nvPicPr>
          <p:cNvPr id="3" name="Picture 2" descr="Portrait Of Excited Elementary School Pupils On Playing Field At Break Time Portrait Of Excited Elementary School Pupils On Playing Field At Break Time together stock pictures, royalty-free photos &amp; images">
            <a:extLst>
              <a:ext uri="{FF2B5EF4-FFF2-40B4-BE49-F238E27FC236}">
                <a16:creationId xmlns:a16="http://schemas.microsoft.com/office/drawing/2014/main" id="{85758969-3266-42B5-9115-390E2E78FB5D}"/>
              </a:ext>
            </a:extLst>
          </p:cNvPr>
          <p:cNvPicPr>
            <a:picLocks noChangeAspect="1"/>
          </p:cNvPicPr>
          <p:nvPr/>
        </p:nvPicPr>
        <p:blipFill>
          <a:blip r:embed="rId3"/>
          <a:stretch>
            <a:fillRect/>
          </a:stretch>
        </p:blipFill>
        <p:spPr>
          <a:xfrm>
            <a:off x="3168639" y="630136"/>
            <a:ext cx="5827782" cy="3886200"/>
          </a:xfrm>
          <a:prstGeom prst="rect">
            <a:avLst/>
          </a:prstGeom>
        </p:spPr>
      </p:pic>
      <p:sp>
        <p:nvSpPr>
          <p:cNvPr id="2" name="TextBox 1">
            <a:extLst>
              <a:ext uri="{FF2B5EF4-FFF2-40B4-BE49-F238E27FC236}">
                <a16:creationId xmlns:a16="http://schemas.microsoft.com/office/drawing/2014/main" id="{AF2AD34A-0E23-6EAB-EBD5-0559B2832510}"/>
              </a:ext>
            </a:extLst>
          </p:cNvPr>
          <p:cNvSpPr txBox="1"/>
          <p:nvPr/>
        </p:nvSpPr>
        <p:spPr>
          <a:xfrm>
            <a:off x="9416926" y="6393354"/>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0"/>
          <p:cNvSpPr txBox="1"/>
          <p:nvPr/>
        </p:nvSpPr>
        <p:spPr>
          <a:xfrm>
            <a:off x="532947" y="4319257"/>
            <a:ext cx="11122924" cy="954067"/>
          </a:xfrm>
          <a:prstGeom prst="rect">
            <a:avLst/>
          </a:prstGeom>
          <a:noFill/>
          <a:ln>
            <a:noFill/>
          </a:ln>
        </p:spPr>
        <p:txBody>
          <a:bodyPr spcFirstLastPara="1" wrap="square" lIns="91425" tIns="45700" rIns="91425" bIns="45700" anchor="t" anchorCtr="0">
            <a:spAutoFit/>
          </a:bodyPr>
          <a:lstStyle/>
          <a:p>
            <a:pPr algn="ctr"/>
            <a:r>
              <a:rPr lang="en-US" sz="2800"/>
              <a:t>Others may be grieving in their own way too. I understand because they also love </a:t>
            </a:r>
            <a:r>
              <a:rPr lang="en-US" sz="2800" i="1">
                <a:solidFill>
                  <a:srgbClr val="FF0000"/>
                </a:solidFill>
              </a:rPr>
              <a:t>(this person/pet)</a:t>
            </a:r>
            <a:r>
              <a:rPr lang="en-US" sz="2800"/>
              <a:t>, just like </a:t>
            </a:r>
            <a:r>
              <a:rPr lang="en-US" sz="2800" b="0" i="0" u="none" strike="noStrike" cap="none">
                <a:solidFill>
                  <a:srgbClr val="000000"/>
                </a:solidFill>
                <a:latin typeface="Arial"/>
                <a:ea typeface="Arial"/>
                <a:cs typeface="Arial"/>
                <a:sym typeface="Arial"/>
              </a:rPr>
              <a:t>I </a:t>
            </a:r>
            <a:r>
              <a:rPr lang="en-US" sz="2800"/>
              <a:t>do. </a:t>
            </a:r>
            <a:endParaRPr lang="en-US"/>
          </a:p>
        </p:txBody>
      </p:sp>
      <p:sp>
        <p:nvSpPr>
          <p:cNvPr id="274" name="Google Shape;274;p40"/>
          <p:cNvSpPr/>
          <p:nvPr/>
        </p:nvSpPr>
        <p:spPr>
          <a:xfrm>
            <a:off x="2720388" y="552130"/>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other people who may be grieving the subject of the story.)</a:t>
            </a:r>
          </a:p>
          <a:p>
            <a:pPr marL="0" marR="0" lvl="0" indent="0" algn="ctr" rtl="0">
              <a:lnSpc>
                <a:spcPct val="100000"/>
              </a:lnSpc>
              <a:spcBef>
                <a:spcPts val="0"/>
              </a:spcBef>
              <a:spcAft>
                <a:spcPts val="0"/>
              </a:spcAft>
              <a:buNone/>
            </a:pPr>
            <a:endParaRPr sz="2800" b="0" i="1" u="none" strike="noStrike" cap="none">
              <a:solidFill>
                <a:srgbClr val="FF0000"/>
              </a:solidFill>
              <a:latin typeface="Arial"/>
              <a:ea typeface="Arial"/>
              <a:cs typeface="Arial"/>
              <a:sym typeface="Arial"/>
            </a:endParaRPr>
          </a:p>
        </p:txBody>
      </p:sp>
      <p:sp>
        <p:nvSpPr>
          <p:cNvPr id="2" name="TextBox 1">
            <a:extLst>
              <a:ext uri="{FF2B5EF4-FFF2-40B4-BE49-F238E27FC236}">
                <a16:creationId xmlns:a16="http://schemas.microsoft.com/office/drawing/2014/main" id="{93ECAB28-86B3-7121-0FC4-C9690D930F24}"/>
              </a:ext>
            </a:extLst>
          </p:cNvPr>
          <p:cNvSpPr txBox="1"/>
          <p:nvPr/>
        </p:nvSpPr>
        <p:spPr>
          <a:xfrm>
            <a:off x="9492346" y="6362252"/>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2"/>
          <p:cNvSpPr txBox="1"/>
          <p:nvPr/>
        </p:nvSpPr>
        <p:spPr>
          <a:xfrm>
            <a:off x="964916" y="4687747"/>
            <a:ext cx="10201622" cy="1384954"/>
          </a:xfrm>
          <a:prstGeom prst="rect">
            <a:avLst/>
          </a:prstGeom>
          <a:noFill/>
          <a:ln>
            <a:noFill/>
          </a:ln>
        </p:spPr>
        <p:txBody>
          <a:bodyPr spcFirstLastPara="1" wrap="square" lIns="91425" tIns="45700" rIns="91425" bIns="45700" anchor="t" anchorCtr="0">
            <a:spAutoFit/>
          </a:bodyPr>
          <a:lstStyle/>
          <a:p>
            <a:pPr algn="ctr"/>
            <a:r>
              <a:rPr lang="en-US" sz="2800"/>
              <a:t>Even though </a:t>
            </a:r>
            <a:r>
              <a:rPr lang="en-US" sz="2800" i="1">
                <a:solidFill>
                  <a:srgbClr val="FF0000"/>
                </a:solidFill>
              </a:rPr>
              <a:t>(this person/pet)</a:t>
            </a:r>
            <a:r>
              <a:rPr lang="en-US" sz="2800"/>
              <a:t> is gone, I will always love them. It is okay to love something/someone even if they are not coming back. </a:t>
            </a:r>
            <a:endParaRPr lang="en-US"/>
          </a:p>
        </p:txBody>
      </p:sp>
      <p:sp>
        <p:nvSpPr>
          <p:cNvPr id="280" name="Google Shape;280;p42"/>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child and loved one who is the subject of the story.)</a:t>
            </a:r>
            <a:endParaRPr dirty="0">
              <a:solidFill>
                <a:schemeClr val="accent1"/>
              </a:solidFill>
            </a:endParaRPr>
          </a:p>
        </p:txBody>
      </p:sp>
      <p:sp>
        <p:nvSpPr>
          <p:cNvPr id="2" name="TextBox 1">
            <a:extLst>
              <a:ext uri="{FF2B5EF4-FFF2-40B4-BE49-F238E27FC236}">
                <a16:creationId xmlns:a16="http://schemas.microsoft.com/office/drawing/2014/main" id="{E42BE330-17D4-C388-6497-A04EF67D82C6}"/>
              </a:ext>
            </a:extLst>
          </p:cNvPr>
          <p:cNvSpPr txBox="1"/>
          <p:nvPr/>
        </p:nvSpPr>
        <p:spPr>
          <a:xfrm>
            <a:off x="9492346" y="6399574"/>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a:extLst>
            <a:ext uri="{FF2B5EF4-FFF2-40B4-BE49-F238E27FC236}">
              <a16:creationId xmlns:a16="http://schemas.microsoft.com/office/drawing/2014/main" id="{669B64C8-8563-D770-EB34-05B4CC179ECD}"/>
            </a:ext>
          </a:extLst>
        </p:cNvPr>
        <p:cNvGrpSpPr/>
        <p:nvPr/>
      </p:nvGrpSpPr>
      <p:grpSpPr>
        <a:xfrm>
          <a:off x="0" y="0"/>
          <a:ext cx="0" cy="0"/>
          <a:chOff x="0" y="0"/>
          <a:chExt cx="0" cy="0"/>
        </a:xfrm>
      </p:grpSpPr>
      <p:sp>
        <p:nvSpPr>
          <p:cNvPr id="279" name="Google Shape;279;p42">
            <a:extLst>
              <a:ext uri="{FF2B5EF4-FFF2-40B4-BE49-F238E27FC236}">
                <a16:creationId xmlns:a16="http://schemas.microsoft.com/office/drawing/2014/main" id="{5E90F1C3-AF52-F367-D3B7-78DEE365C129}"/>
              </a:ext>
            </a:extLst>
          </p:cNvPr>
          <p:cNvSpPr txBox="1"/>
          <p:nvPr/>
        </p:nvSpPr>
        <p:spPr>
          <a:xfrm>
            <a:off x="964916" y="4687747"/>
            <a:ext cx="10201622" cy="1384954"/>
          </a:xfrm>
          <a:prstGeom prst="rect">
            <a:avLst/>
          </a:prstGeom>
          <a:noFill/>
          <a:ln>
            <a:noFill/>
          </a:ln>
        </p:spPr>
        <p:txBody>
          <a:bodyPr spcFirstLastPara="1" wrap="square" lIns="91425" tIns="45700" rIns="91425" bIns="45700" anchor="t" anchorCtr="0">
            <a:spAutoFit/>
          </a:bodyPr>
          <a:lstStyle/>
          <a:p>
            <a:pPr algn="ctr"/>
            <a:r>
              <a:rPr lang="en-US" sz="2800"/>
              <a:t>My feelings may change over time. I can feel sad, then happy, then sad again. It is okay to still feel sad, no matter how long it has been. </a:t>
            </a:r>
            <a:endParaRPr lang="en-US"/>
          </a:p>
        </p:txBody>
      </p:sp>
      <p:pic>
        <p:nvPicPr>
          <p:cNvPr id="2" name="Picture 1" descr="Hand Changing with smile emoticon icons face on Wooden Cube, hand flipping unhappy turning to happy symbol Hand Changing with smile emoticon icons  face on Wooden Cube , hand flipping unhappy turning to happy symbol emotion cycle stock pictures, royalty-free photos &amp; images">
            <a:extLst>
              <a:ext uri="{FF2B5EF4-FFF2-40B4-BE49-F238E27FC236}">
                <a16:creationId xmlns:a16="http://schemas.microsoft.com/office/drawing/2014/main" id="{260B3EC0-D802-AB4D-FCA8-11F4A7DD5206}"/>
              </a:ext>
            </a:extLst>
          </p:cNvPr>
          <p:cNvPicPr>
            <a:picLocks noChangeAspect="1"/>
          </p:cNvPicPr>
          <p:nvPr/>
        </p:nvPicPr>
        <p:blipFill>
          <a:blip r:embed="rId3"/>
          <a:stretch>
            <a:fillRect/>
          </a:stretch>
        </p:blipFill>
        <p:spPr>
          <a:xfrm>
            <a:off x="3168639" y="535051"/>
            <a:ext cx="5827782" cy="3886200"/>
          </a:xfrm>
          <a:prstGeom prst="rect">
            <a:avLst/>
          </a:prstGeom>
        </p:spPr>
      </p:pic>
      <p:sp>
        <p:nvSpPr>
          <p:cNvPr id="3" name="TextBox 2">
            <a:extLst>
              <a:ext uri="{FF2B5EF4-FFF2-40B4-BE49-F238E27FC236}">
                <a16:creationId xmlns:a16="http://schemas.microsoft.com/office/drawing/2014/main" id="{E65EAACE-1A60-83E1-A4E4-3291A7794042}"/>
              </a:ext>
            </a:extLst>
          </p:cNvPr>
          <p:cNvSpPr txBox="1"/>
          <p:nvPr/>
        </p:nvSpPr>
        <p:spPr>
          <a:xfrm>
            <a:off x="9492346" y="6339197"/>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extLst>
      <p:ext uri="{BB962C8B-B14F-4D97-AF65-F5344CB8AC3E}">
        <p14:creationId xmlns:p14="http://schemas.microsoft.com/office/powerpoint/2010/main" val="934663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a:extLst>
            <a:ext uri="{FF2B5EF4-FFF2-40B4-BE49-F238E27FC236}">
              <a16:creationId xmlns:a16="http://schemas.microsoft.com/office/drawing/2014/main" id="{26B30601-43B2-9D2F-9EF3-2D5AC8D02F61}"/>
            </a:ext>
          </a:extLst>
        </p:cNvPr>
        <p:cNvGrpSpPr/>
        <p:nvPr/>
      </p:nvGrpSpPr>
      <p:grpSpPr>
        <a:xfrm>
          <a:off x="0" y="0"/>
          <a:ext cx="0" cy="0"/>
          <a:chOff x="0" y="0"/>
          <a:chExt cx="0" cy="0"/>
        </a:xfrm>
      </p:grpSpPr>
      <p:sp>
        <p:nvSpPr>
          <p:cNvPr id="279" name="Google Shape;279;p42">
            <a:extLst>
              <a:ext uri="{FF2B5EF4-FFF2-40B4-BE49-F238E27FC236}">
                <a16:creationId xmlns:a16="http://schemas.microsoft.com/office/drawing/2014/main" id="{00864AB0-7A25-D008-B716-0C9E24A8C46D}"/>
              </a:ext>
            </a:extLst>
          </p:cNvPr>
          <p:cNvSpPr txBox="1"/>
          <p:nvPr/>
        </p:nvSpPr>
        <p:spPr>
          <a:xfrm>
            <a:off x="964916" y="4687747"/>
            <a:ext cx="10201622" cy="1384954"/>
          </a:xfrm>
          <a:prstGeom prst="rect">
            <a:avLst/>
          </a:prstGeom>
          <a:noFill/>
          <a:ln>
            <a:noFill/>
          </a:ln>
        </p:spPr>
        <p:txBody>
          <a:bodyPr spcFirstLastPara="1" wrap="square" lIns="91425" tIns="45700" rIns="91425" bIns="45700" anchor="t" anchorCtr="0">
            <a:spAutoFit/>
          </a:bodyPr>
          <a:lstStyle/>
          <a:p>
            <a:pPr algn="ctr"/>
            <a:r>
              <a:rPr lang="en-US" sz="2800"/>
              <a:t>Even when my feelings get big, it will be okay because I have other people who are around who love me and will keep me safe. </a:t>
            </a:r>
            <a:endParaRPr lang="en-US"/>
          </a:p>
        </p:txBody>
      </p:sp>
      <p:sp>
        <p:nvSpPr>
          <p:cNvPr id="280" name="Google Shape;280;p42">
            <a:extLst>
              <a:ext uri="{FF2B5EF4-FFF2-40B4-BE49-F238E27FC236}">
                <a16:creationId xmlns:a16="http://schemas.microsoft.com/office/drawing/2014/main" id="{1D0A79A7-8ED6-5B79-715D-0D72B6AA7B83}"/>
              </a:ext>
            </a:extLst>
          </p:cNvPr>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people child loves and trusts currently in their life.)</a:t>
            </a:r>
            <a:endParaRPr dirty="0">
              <a:solidFill>
                <a:schemeClr val="accent1"/>
              </a:solidFill>
            </a:endParaRPr>
          </a:p>
        </p:txBody>
      </p:sp>
      <p:sp>
        <p:nvSpPr>
          <p:cNvPr id="2" name="TextBox 1">
            <a:extLst>
              <a:ext uri="{FF2B5EF4-FFF2-40B4-BE49-F238E27FC236}">
                <a16:creationId xmlns:a16="http://schemas.microsoft.com/office/drawing/2014/main" id="{7A9ABC05-1985-1537-9200-A842ABF32A91}"/>
              </a:ext>
            </a:extLst>
          </p:cNvPr>
          <p:cNvSpPr txBox="1"/>
          <p:nvPr/>
        </p:nvSpPr>
        <p:spPr>
          <a:xfrm>
            <a:off x="9398264" y="6287606"/>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extLst>
      <p:ext uri="{BB962C8B-B14F-4D97-AF65-F5344CB8AC3E}">
        <p14:creationId xmlns:p14="http://schemas.microsoft.com/office/powerpoint/2010/main" val="250061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a:extLst>
            <a:ext uri="{FF2B5EF4-FFF2-40B4-BE49-F238E27FC236}">
              <a16:creationId xmlns:a16="http://schemas.microsoft.com/office/drawing/2014/main" id="{49FE540E-6A08-9156-C3AE-944A8653BB03}"/>
            </a:ext>
          </a:extLst>
        </p:cNvPr>
        <p:cNvGrpSpPr/>
        <p:nvPr/>
      </p:nvGrpSpPr>
      <p:grpSpPr>
        <a:xfrm>
          <a:off x="0" y="0"/>
          <a:ext cx="0" cy="0"/>
          <a:chOff x="0" y="0"/>
          <a:chExt cx="0" cy="0"/>
        </a:xfrm>
      </p:grpSpPr>
      <p:sp>
        <p:nvSpPr>
          <p:cNvPr id="279" name="Google Shape;279;p42">
            <a:extLst>
              <a:ext uri="{FF2B5EF4-FFF2-40B4-BE49-F238E27FC236}">
                <a16:creationId xmlns:a16="http://schemas.microsoft.com/office/drawing/2014/main" id="{58CB57EE-DDED-0120-1223-E0515F5FC891}"/>
              </a:ext>
            </a:extLst>
          </p:cNvPr>
          <p:cNvSpPr txBox="1"/>
          <p:nvPr/>
        </p:nvSpPr>
        <p:spPr>
          <a:xfrm>
            <a:off x="979197" y="4973446"/>
            <a:ext cx="10201622" cy="523180"/>
          </a:xfrm>
          <a:prstGeom prst="rect">
            <a:avLst/>
          </a:prstGeom>
          <a:noFill/>
          <a:ln>
            <a:noFill/>
          </a:ln>
        </p:spPr>
        <p:txBody>
          <a:bodyPr spcFirstLastPara="1" wrap="square" lIns="91425" tIns="45700" rIns="91425" bIns="45700" anchor="t" anchorCtr="0">
            <a:spAutoFit/>
          </a:bodyPr>
          <a:lstStyle/>
          <a:p>
            <a:pPr algn="ctr"/>
            <a:r>
              <a:rPr lang="en-US" sz="2800"/>
              <a:t>No matter what changes happen or what I feel, I will be okay.  </a:t>
            </a:r>
            <a:endParaRPr lang="en-US"/>
          </a:p>
        </p:txBody>
      </p:sp>
      <p:sp>
        <p:nvSpPr>
          <p:cNvPr id="280" name="Google Shape;280;p42">
            <a:extLst>
              <a:ext uri="{FF2B5EF4-FFF2-40B4-BE49-F238E27FC236}">
                <a16:creationId xmlns:a16="http://schemas.microsoft.com/office/drawing/2014/main" id="{7722C674-20FE-AC8C-79F8-CEF235B74C67}"/>
              </a:ext>
            </a:extLst>
          </p:cNvPr>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a:solidFill>
                  <a:schemeClr val="accent1"/>
                </a:solidFill>
                <a:latin typeface="Arial"/>
                <a:ea typeface="Arial"/>
                <a:cs typeface="Arial"/>
                <a:sym typeface="Arial"/>
              </a:rPr>
              <a:t>(Insert picture of </a:t>
            </a:r>
            <a:r>
              <a:rPr lang="en-US" sz="2800" i="1">
                <a:solidFill>
                  <a:schemeClr val="accent1"/>
                </a:solidFill>
              </a:rPr>
              <a:t>child.)</a:t>
            </a:r>
            <a:endParaRPr>
              <a:solidFill>
                <a:schemeClr val="accent1"/>
              </a:solidFill>
            </a:endParaRPr>
          </a:p>
        </p:txBody>
      </p:sp>
      <p:sp>
        <p:nvSpPr>
          <p:cNvPr id="2" name="TextBox 1">
            <a:extLst>
              <a:ext uri="{FF2B5EF4-FFF2-40B4-BE49-F238E27FC236}">
                <a16:creationId xmlns:a16="http://schemas.microsoft.com/office/drawing/2014/main" id="{34F5EB27-93D5-C622-41F4-DF434FF0212D}"/>
              </a:ext>
            </a:extLst>
          </p:cNvPr>
          <p:cNvSpPr txBox="1"/>
          <p:nvPr/>
        </p:nvSpPr>
        <p:spPr>
          <a:xfrm>
            <a:off x="9367163" y="6405794"/>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extLst>
      <p:ext uri="{BB962C8B-B14F-4D97-AF65-F5344CB8AC3E}">
        <p14:creationId xmlns:p14="http://schemas.microsoft.com/office/powerpoint/2010/main" val="2148434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507868" y="122314"/>
            <a:ext cx="9336775" cy="1208314"/>
          </a:xfrm>
          <a:prstGeom prst="rect">
            <a:avLst/>
          </a:prstGeom>
          <a:noFill/>
          <a:ln>
            <a:noFill/>
          </a:ln>
        </p:spPr>
        <p:txBody>
          <a:bodyPr spcFirstLastPara="1" wrap="square" lIns="91425" tIns="45700" rIns="91425" bIns="45700" anchor="ctr" anchorCtr="0">
            <a:normAutofit/>
          </a:bodyPr>
          <a:lstStyle/>
          <a:p>
            <a:r>
              <a:rPr lang="en-US" sz="3600" dirty="0"/>
              <a:t>Instructions for Using This Social Narrative Template </a:t>
            </a:r>
            <a:endParaRPr lang="en-US" sz="3600"/>
          </a:p>
        </p:txBody>
      </p:sp>
      <p:sp>
        <p:nvSpPr>
          <p:cNvPr id="178" name="Google Shape;178;p5"/>
          <p:cNvSpPr txBox="1">
            <a:spLocks noGrp="1"/>
          </p:cNvSpPr>
          <p:nvPr>
            <p:ph type="body" idx="1"/>
          </p:nvPr>
        </p:nvSpPr>
        <p:spPr>
          <a:xfrm>
            <a:off x="507868" y="1330628"/>
            <a:ext cx="9695400" cy="4773300"/>
          </a:xfrm>
          <a:prstGeom prst="rect">
            <a:avLst/>
          </a:prstGeom>
          <a:noFill/>
          <a:ln>
            <a:noFill/>
          </a:ln>
        </p:spPr>
        <p:txBody>
          <a:bodyPr spcFirstLastPara="1" wrap="square" lIns="91425" tIns="45700" rIns="91425" bIns="45700" anchor="t" anchorCtr="0">
            <a:normAutofit fontScale="92500" lnSpcReduction="10000"/>
          </a:bodyPr>
          <a:lstStyle/>
          <a:p>
            <a:pPr marL="495300" indent="-342900">
              <a:spcBef>
                <a:spcPts val="600"/>
              </a:spcBef>
              <a:buSzPct val="108108"/>
            </a:pPr>
            <a:r>
              <a:rPr lang="en-US" dirty="0">
                <a:latin typeface="+mj-lt"/>
                <a:ea typeface="Open Sans" panose="020B0606030504020204" pitchFamily="34" charset="0"/>
                <a:cs typeface="Open Sans" panose="020B0606030504020204" pitchFamily="34" charset="0"/>
              </a:rPr>
              <a:t>Anything italicized and in red is a place to insert pictures or update wording to match your student's situation. </a:t>
            </a:r>
          </a:p>
          <a:p>
            <a:pPr marL="495300" indent="-342900">
              <a:spcBef>
                <a:spcPts val="600"/>
              </a:spcBef>
              <a:buSzPct val="108108"/>
            </a:pPr>
            <a:r>
              <a:rPr lang="en-US" dirty="0">
                <a:latin typeface="+mj-lt"/>
                <a:ea typeface="Open Sans" panose="020B0606030504020204" pitchFamily="34" charset="0"/>
                <a:cs typeface="Open Sans" panose="020B0606030504020204" pitchFamily="34" charset="0"/>
              </a:rPr>
              <a:t>Be sure to look at the notes section below the slides for additional instructions. </a:t>
            </a:r>
          </a:p>
          <a:p>
            <a:pPr marL="495300" indent="-342900">
              <a:spcBef>
                <a:spcPts val="600"/>
              </a:spcBef>
              <a:buSzPct val="108108"/>
            </a:pPr>
            <a:r>
              <a:rPr lang="en-US" dirty="0">
                <a:latin typeface="+mj-lt"/>
                <a:ea typeface="Open Sans" panose="020B0606030504020204" pitchFamily="34" charset="0"/>
                <a:cs typeface="Open Sans" panose="020B0606030504020204" pitchFamily="34" charset="0"/>
              </a:rPr>
              <a:t>Work with your student's school team to make any necessary updates to the narrative before sharing with your student.</a:t>
            </a:r>
          </a:p>
          <a:p>
            <a:pPr marL="495300" indent="-342900">
              <a:spcBef>
                <a:spcPts val="600"/>
              </a:spcBef>
              <a:buSzPct val="108108"/>
            </a:pPr>
            <a:r>
              <a:rPr lang="en-US" dirty="0">
                <a:latin typeface="+mj-lt"/>
                <a:ea typeface="Open Sans" panose="020B0606030504020204" pitchFamily="34" charset="0"/>
                <a:cs typeface="Open Sans" panose="020B0606030504020204" pitchFamily="34" charset="0"/>
              </a:rPr>
              <a:t>Remove this instruction page from the social narrative before printing/sharing with your student. </a:t>
            </a:r>
          </a:p>
          <a:p>
            <a:pPr marL="495300" indent="-342900">
              <a:spcBef>
                <a:spcPts val="600"/>
              </a:spcBef>
              <a:buSzPct val="108108"/>
            </a:pPr>
            <a:r>
              <a:rPr lang="en-US" dirty="0">
                <a:latin typeface="+mj-lt"/>
                <a:ea typeface="Open Sans" panose="020B0606030504020204" pitchFamily="34" charset="0"/>
                <a:cs typeface="Open Sans" panose="020B0606030504020204" pitchFamily="34" charset="0"/>
              </a:rPr>
              <a:t>Social narratives work best when they include more descriptive than directive statements (two descriptive statements for every one directive statement). Descriptive statements share facts and feelings. Directive statements direct behavior or a student’s responses to situations. </a:t>
            </a:r>
          </a:p>
          <a:p>
            <a:pPr marL="495300" indent="-342900">
              <a:spcBef>
                <a:spcPts val="600"/>
              </a:spcBef>
              <a:buSzPct val="108108"/>
            </a:pPr>
            <a:r>
              <a:rPr lang="en-US" dirty="0">
                <a:latin typeface="+mj-lt"/>
                <a:ea typeface="Open Sans" panose="020B0606030504020204" pitchFamily="34" charset="0"/>
                <a:cs typeface="Open Sans" panose="020B0606030504020204" pitchFamily="34" charset="0"/>
              </a:rPr>
              <a:t>For more information about how to write social narratives: </a:t>
            </a:r>
            <a:r>
              <a:rPr lang="en-US" u="sng" dirty="0">
                <a:solidFill>
                  <a:schemeClr val="hlink"/>
                </a:solidFill>
                <a:latin typeface="+mj-lt"/>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https://tipsheets.vkcsites.org/how-to-write-a-social-story/</a:t>
            </a:r>
            <a:r>
              <a:rPr lang="en-US" dirty="0">
                <a:latin typeface="+mj-lt"/>
                <a:ea typeface="Open Sans" panose="020B0606030504020204" pitchFamily="34" charset="0"/>
                <a:cs typeface="Open Sans" panose="020B0606030504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endParaRPr lang="en-US" dirty="0">
              <a:latin typeface="+mj-lt"/>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309E424-F10B-FDB1-442C-83A617E73387}"/>
              </a:ext>
            </a:extLst>
          </p:cNvPr>
          <p:cNvSpPr txBox="1"/>
          <p:nvPr/>
        </p:nvSpPr>
        <p:spPr>
          <a:xfrm>
            <a:off x="7420175" y="6542643"/>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1"/>
          <p:cNvSpPr txBox="1"/>
          <p:nvPr/>
        </p:nvSpPr>
        <p:spPr>
          <a:xfrm>
            <a:off x="443895" y="4429935"/>
            <a:ext cx="11301031" cy="1815841"/>
          </a:xfrm>
          <a:prstGeom prst="rect">
            <a:avLst/>
          </a:prstGeom>
          <a:noFill/>
          <a:ln>
            <a:noFill/>
          </a:ln>
        </p:spPr>
        <p:txBody>
          <a:bodyPr spcFirstLastPara="1" wrap="square" lIns="91425" tIns="45700" rIns="91425" bIns="45700" anchor="t" anchorCtr="0">
            <a:spAutoFit/>
          </a:bodyPr>
          <a:lstStyle/>
          <a:p>
            <a:pPr algn="ctr"/>
            <a:r>
              <a:rPr lang="en-US" sz="2800" dirty="0">
                <a:solidFill>
                  <a:srgbClr val="3C3E40"/>
                </a:solidFill>
                <a:ea typeface="Calibri"/>
              </a:rPr>
              <a:t>Someone I loved very much has died. That means they are gone and not coming back. This might make me very sad because </a:t>
            </a:r>
            <a:r>
              <a:rPr lang="en-US" sz="2800" b="0" i="0" u="none" strike="noStrike" cap="none" dirty="0">
                <a:solidFill>
                  <a:srgbClr val="3C3E40"/>
                </a:solidFill>
                <a:ea typeface="Calibri"/>
                <a:sym typeface="Arial"/>
              </a:rPr>
              <a:t>I </a:t>
            </a:r>
            <a:r>
              <a:rPr lang="en-US" sz="2800" dirty="0">
                <a:solidFill>
                  <a:srgbClr val="3C3E40"/>
                </a:solidFill>
                <a:ea typeface="Calibri"/>
              </a:rPr>
              <a:t>liked spending time with </a:t>
            </a:r>
            <a:r>
              <a:rPr lang="en-US" sz="2800" i="1" dirty="0">
                <a:solidFill>
                  <a:srgbClr val="FF0000"/>
                </a:solidFill>
                <a:ea typeface="Calibri"/>
              </a:rPr>
              <a:t>(this person/pet)</a:t>
            </a:r>
            <a:r>
              <a:rPr lang="en-US" sz="2800" dirty="0">
                <a:solidFill>
                  <a:srgbClr val="3C3E40"/>
                </a:solidFill>
                <a:ea typeface="Calibri"/>
              </a:rPr>
              <a:t>. It is okay to feel sad and to miss them</a:t>
            </a:r>
            <a:r>
              <a:rPr lang="en-US" sz="2800" b="0" i="0" u="none" strike="noStrike" cap="none" dirty="0">
                <a:solidFill>
                  <a:srgbClr val="3C3E40"/>
                </a:solidFill>
                <a:ea typeface="Calibri"/>
                <a:sym typeface="Arial"/>
              </a:rPr>
              <a:t>.</a:t>
            </a:r>
            <a:endParaRPr lang="en-US" dirty="0"/>
          </a:p>
        </p:txBody>
      </p:sp>
      <p:sp>
        <p:nvSpPr>
          <p:cNvPr id="191" name="Google Shape;191;p41"/>
          <p:cNvSpPr/>
          <p:nvPr/>
        </p:nvSpPr>
        <p:spPr>
          <a:xfrm>
            <a:off x="2720391" y="620369"/>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mj-lt"/>
                <a:ea typeface="Open Sans"/>
                <a:cs typeface="Open Sans"/>
                <a:sym typeface="Arial"/>
              </a:rPr>
              <a:t>(Insert </a:t>
            </a:r>
            <a:r>
              <a:rPr lang="en-US" sz="2800" i="1" dirty="0">
                <a:solidFill>
                  <a:schemeClr val="accent1"/>
                </a:solidFill>
                <a:latin typeface="+mj-lt"/>
                <a:ea typeface="Open Sans"/>
                <a:cs typeface="Open Sans"/>
              </a:rPr>
              <a:t>picture </a:t>
            </a:r>
            <a:r>
              <a:rPr lang="en-US" sz="2800" b="0" i="1" u="none" strike="noStrike" cap="none" dirty="0">
                <a:solidFill>
                  <a:schemeClr val="accent1"/>
                </a:solidFill>
                <a:latin typeface="+mj-lt"/>
                <a:ea typeface="Open Sans"/>
                <a:cs typeface="Open Sans"/>
                <a:sym typeface="Arial"/>
              </a:rPr>
              <a:t>of </a:t>
            </a:r>
            <a:r>
              <a:rPr lang="en-US" sz="2800" i="1" dirty="0">
                <a:solidFill>
                  <a:schemeClr val="accent1"/>
                </a:solidFill>
                <a:latin typeface="+mj-lt"/>
                <a:ea typeface="Open Sans"/>
                <a:cs typeface="Open Sans"/>
              </a:rPr>
              <a:t>person or pet who is </a:t>
            </a:r>
            <a:r>
              <a:rPr lang="en-US" sz="2800" b="0" i="1" u="none" strike="noStrike" cap="none" dirty="0">
                <a:solidFill>
                  <a:schemeClr val="accent1"/>
                </a:solidFill>
                <a:latin typeface="+mj-lt"/>
                <a:ea typeface="Open Sans"/>
                <a:cs typeface="Open Sans"/>
                <a:sym typeface="Arial"/>
              </a:rPr>
              <a:t>the </a:t>
            </a:r>
            <a:r>
              <a:rPr lang="en-US" sz="2800" i="1" dirty="0">
                <a:solidFill>
                  <a:schemeClr val="accent1"/>
                </a:solidFill>
                <a:latin typeface="+mj-lt"/>
                <a:ea typeface="Open Sans"/>
                <a:cs typeface="Open Sans"/>
              </a:rPr>
              <a:t>subject of this story.) </a:t>
            </a:r>
            <a:endParaRPr lang="en-US" i="1" dirty="0">
              <a:solidFill>
                <a:schemeClr val="accent1"/>
              </a:solidFill>
              <a:latin typeface="+mj-lt"/>
              <a:ea typeface="Open Sans"/>
              <a:cs typeface="Open Sans"/>
            </a:endParaRPr>
          </a:p>
        </p:txBody>
      </p:sp>
      <p:sp>
        <p:nvSpPr>
          <p:cNvPr id="2" name="TextBox 1">
            <a:extLst>
              <a:ext uri="{FF2B5EF4-FFF2-40B4-BE49-F238E27FC236}">
                <a16:creationId xmlns:a16="http://schemas.microsoft.com/office/drawing/2014/main" id="{620D0291-7272-1E44-7A68-F62F21FB3BB7}"/>
              </a:ext>
            </a:extLst>
          </p:cNvPr>
          <p:cNvSpPr txBox="1"/>
          <p:nvPr/>
        </p:nvSpPr>
        <p:spPr>
          <a:xfrm>
            <a:off x="9304959" y="6455557"/>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159d0dc175_0_0"/>
          <p:cNvSpPr txBox="1"/>
          <p:nvPr/>
        </p:nvSpPr>
        <p:spPr>
          <a:xfrm>
            <a:off x="443895" y="4429935"/>
            <a:ext cx="11301000" cy="954067"/>
          </a:xfrm>
          <a:prstGeom prst="rect">
            <a:avLst/>
          </a:prstGeom>
          <a:noFill/>
          <a:ln>
            <a:noFill/>
          </a:ln>
        </p:spPr>
        <p:txBody>
          <a:bodyPr spcFirstLastPara="1" wrap="square" lIns="91425" tIns="45700" rIns="91425" bIns="45700" anchor="t" anchorCtr="0">
            <a:spAutoFit/>
          </a:bodyPr>
          <a:lstStyle/>
          <a:p>
            <a:pPr algn="ctr"/>
            <a:r>
              <a:rPr lang="en-US" sz="2800" b="0" i="0" u="none" strike="noStrike" cap="none">
                <a:solidFill>
                  <a:schemeClr val="dk1"/>
                </a:solidFill>
                <a:latin typeface="Arial"/>
                <a:ea typeface="Arial"/>
                <a:cs typeface="Arial"/>
                <a:sym typeface="Arial"/>
              </a:rPr>
              <a:t>I </a:t>
            </a:r>
            <a:r>
              <a:rPr lang="en-US" sz="2800">
                <a:solidFill>
                  <a:schemeClr val="dk1"/>
                </a:solidFill>
              </a:rPr>
              <a:t>may feel other big feelings. I may feel angry, confused, lonely, or even scared. These are okay feelings to have</a:t>
            </a:r>
            <a:r>
              <a:rPr lang="en-US" sz="2800" b="0" i="0" u="none" strike="noStrike" cap="none">
                <a:solidFill>
                  <a:schemeClr val="dk1"/>
                </a:solidFill>
                <a:latin typeface="Arial"/>
                <a:ea typeface="Arial"/>
                <a:cs typeface="Arial"/>
                <a:sym typeface="Arial"/>
              </a:rPr>
              <a:t>.</a:t>
            </a:r>
            <a:r>
              <a:rPr lang="en-US" sz="2800">
                <a:solidFill>
                  <a:schemeClr val="dk1"/>
                </a:solidFill>
              </a:rPr>
              <a:t> </a:t>
            </a:r>
            <a:endParaRPr lang="en-US">
              <a:solidFill>
                <a:schemeClr val="dk1"/>
              </a:solidFill>
            </a:endParaRPr>
          </a:p>
        </p:txBody>
      </p:sp>
      <p:pic>
        <p:nvPicPr>
          <p:cNvPr id="2" name="Picture 1" descr="Diverse people holding emoticon Diverse people holding emoticon&#10;***These graphics are derived from our own 3D generic designs. They do not infringe on any copyright design.&#10;a feelings stock pictures, royalty-free photos &amp; images">
            <a:extLst>
              <a:ext uri="{FF2B5EF4-FFF2-40B4-BE49-F238E27FC236}">
                <a16:creationId xmlns:a16="http://schemas.microsoft.com/office/drawing/2014/main" id="{DA0C89A6-344D-1268-E957-A7AC969296CC}"/>
              </a:ext>
            </a:extLst>
          </p:cNvPr>
          <p:cNvPicPr>
            <a:picLocks noChangeAspect="1"/>
          </p:cNvPicPr>
          <p:nvPr/>
        </p:nvPicPr>
        <p:blipFill>
          <a:blip r:embed="rId3"/>
          <a:stretch>
            <a:fillRect/>
          </a:stretch>
        </p:blipFill>
        <p:spPr>
          <a:xfrm>
            <a:off x="3168639" y="673328"/>
            <a:ext cx="5827782" cy="3419475"/>
          </a:xfrm>
          <a:prstGeom prst="rect">
            <a:avLst/>
          </a:prstGeom>
        </p:spPr>
      </p:pic>
      <p:sp>
        <p:nvSpPr>
          <p:cNvPr id="3" name="TextBox 2">
            <a:extLst>
              <a:ext uri="{FF2B5EF4-FFF2-40B4-BE49-F238E27FC236}">
                <a16:creationId xmlns:a16="http://schemas.microsoft.com/office/drawing/2014/main" id="{0D08646D-2381-4096-04EE-BCA09C614031}"/>
              </a:ext>
            </a:extLst>
          </p:cNvPr>
          <p:cNvSpPr txBox="1"/>
          <p:nvPr/>
        </p:nvSpPr>
        <p:spPr>
          <a:xfrm>
            <a:off x="9492346" y="6443116"/>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1309883" y="4687747"/>
            <a:ext cx="9569057" cy="1384954"/>
          </a:xfrm>
          <a:prstGeom prst="rect">
            <a:avLst/>
          </a:prstGeom>
          <a:noFill/>
          <a:ln>
            <a:noFill/>
          </a:ln>
        </p:spPr>
        <p:txBody>
          <a:bodyPr spcFirstLastPara="1" wrap="square" lIns="91425" tIns="45700" rIns="91425" bIns="45700" anchor="t" anchorCtr="0">
            <a:spAutoFit/>
          </a:bodyPr>
          <a:lstStyle/>
          <a:p>
            <a:pPr algn="ctr"/>
            <a:r>
              <a:rPr lang="en-US" sz="2800">
                <a:ea typeface="Calibri"/>
              </a:rPr>
              <a:t>I may not have big feelings yet. </a:t>
            </a:r>
            <a:r>
              <a:rPr lang="en-US" sz="2800" b="0" i="0" u="none" strike="noStrike" cap="none">
                <a:solidFill>
                  <a:srgbClr val="000000"/>
                </a:solidFill>
                <a:ea typeface="Calibri"/>
                <a:sym typeface="Arial"/>
              </a:rPr>
              <a:t>I</a:t>
            </a:r>
            <a:r>
              <a:rPr lang="en-US" sz="2800">
                <a:ea typeface="Calibri"/>
              </a:rPr>
              <a:t> may not notice a big difference in my life with </a:t>
            </a:r>
            <a:r>
              <a:rPr lang="en-US" sz="2800" i="1">
                <a:solidFill>
                  <a:srgbClr val="FF0000"/>
                </a:solidFill>
                <a:ea typeface="Calibri"/>
              </a:rPr>
              <a:t>(this person/pet)</a:t>
            </a:r>
            <a:r>
              <a:rPr lang="en-US" sz="2800">
                <a:ea typeface="Calibri"/>
              </a:rPr>
              <a:t> being gone. This is also an okay feeling to have.</a:t>
            </a:r>
          </a:p>
        </p:txBody>
      </p:sp>
      <p:pic>
        <p:nvPicPr>
          <p:cNvPr id="2" name="Picture 1" descr="Little girl touching the smiley emoji icon on the touch screen child, internet, emoji, chat, social media feelings stock pictures, royalty-free photos &amp; images">
            <a:extLst>
              <a:ext uri="{FF2B5EF4-FFF2-40B4-BE49-F238E27FC236}">
                <a16:creationId xmlns:a16="http://schemas.microsoft.com/office/drawing/2014/main" id="{FAD87B4D-EF09-6095-825A-1A229EF5A4E6}"/>
              </a:ext>
            </a:extLst>
          </p:cNvPr>
          <p:cNvPicPr>
            <a:picLocks noChangeAspect="1"/>
          </p:cNvPicPr>
          <p:nvPr/>
        </p:nvPicPr>
        <p:blipFill>
          <a:blip r:embed="rId3"/>
          <a:stretch>
            <a:fillRect/>
          </a:stretch>
        </p:blipFill>
        <p:spPr>
          <a:xfrm>
            <a:off x="3168639" y="413627"/>
            <a:ext cx="5827782" cy="4105275"/>
          </a:xfrm>
          <a:prstGeom prst="rect">
            <a:avLst/>
          </a:prstGeom>
        </p:spPr>
      </p:pic>
      <p:sp>
        <p:nvSpPr>
          <p:cNvPr id="3" name="TextBox 2">
            <a:extLst>
              <a:ext uri="{FF2B5EF4-FFF2-40B4-BE49-F238E27FC236}">
                <a16:creationId xmlns:a16="http://schemas.microsoft.com/office/drawing/2014/main" id="{D7988EC9-C035-EFAA-328D-E0DDCA44A950}"/>
              </a:ext>
            </a:extLst>
          </p:cNvPr>
          <p:cNvSpPr txBox="1"/>
          <p:nvPr/>
        </p:nvSpPr>
        <p:spPr>
          <a:xfrm>
            <a:off x="9416926" y="6418235"/>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p:nvPr/>
        </p:nvSpPr>
        <p:spPr>
          <a:xfrm>
            <a:off x="436728" y="4687747"/>
            <a:ext cx="11177517" cy="1384954"/>
          </a:xfrm>
          <a:prstGeom prst="rect">
            <a:avLst/>
          </a:prstGeom>
          <a:noFill/>
          <a:ln>
            <a:noFill/>
          </a:ln>
        </p:spPr>
        <p:txBody>
          <a:bodyPr spcFirstLastPara="1" wrap="square" lIns="91425" tIns="45700" rIns="91425" bIns="45700" anchor="t" anchorCtr="0">
            <a:spAutoFit/>
          </a:bodyPr>
          <a:lstStyle/>
          <a:p>
            <a:pPr algn="ctr"/>
            <a:r>
              <a:rPr lang="en-US" sz="2800"/>
              <a:t>Everybody grieves, or handles death</a:t>
            </a:r>
            <a:r>
              <a:rPr lang="en-US" sz="2800" b="0" i="0" u="none" strike="noStrike" cap="none">
                <a:solidFill>
                  <a:srgbClr val="000000"/>
                </a:solidFill>
                <a:latin typeface="Arial"/>
                <a:ea typeface="Arial"/>
                <a:cs typeface="Arial"/>
                <a:sym typeface="Arial"/>
              </a:rPr>
              <a:t>, </a:t>
            </a:r>
            <a:r>
              <a:rPr lang="en-US" sz="2800"/>
              <a:t>differently. No matter what </a:t>
            </a:r>
            <a:r>
              <a:rPr lang="en-US" sz="2800" b="0" i="0" u="none" strike="noStrike" cap="none">
                <a:solidFill>
                  <a:srgbClr val="000000"/>
                </a:solidFill>
                <a:latin typeface="Arial"/>
                <a:ea typeface="Arial"/>
                <a:cs typeface="Arial"/>
                <a:sym typeface="Arial"/>
              </a:rPr>
              <a:t>I </a:t>
            </a:r>
            <a:r>
              <a:rPr lang="en-US" sz="2800"/>
              <a:t>feel or how long </a:t>
            </a:r>
            <a:r>
              <a:rPr lang="en-US" sz="2800" b="0" i="0" u="none" strike="noStrike" cap="none">
                <a:solidFill>
                  <a:srgbClr val="000000"/>
                </a:solidFill>
                <a:latin typeface="Arial"/>
                <a:ea typeface="Arial"/>
                <a:cs typeface="Arial"/>
                <a:sym typeface="Arial"/>
              </a:rPr>
              <a:t>I </a:t>
            </a:r>
            <a:r>
              <a:rPr lang="en-US" sz="2800"/>
              <a:t>feel these things, it is okay to handle </a:t>
            </a:r>
            <a:r>
              <a:rPr lang="en-US" sz="2800" b="0" i="0" u="none" strike="noStrike" cap="none">
                <a:solidFill>
                  <a:srgbClr val="000000"/>
                </a:solidFill>
                <a:latin typeface="Arial"/>
                <a:ea typeface="Arial"/>
                <a:cs typeface="Arial"/>
                <a:sym typeface="Arial"/>
              </a:rPr>
              <a:t>my </a:t>
            </a:r>
            <a:r>
              <a:rPr lang="en-US" sz="2800"/>
              <a:t>feelings </a:t>
            </a:r>
            <a:r>
              <a:rPr lang="en-US" sz="2800" b="0" i="0" u="none" strike="noStrike" cap="none">
                <a:solidFill>
                  <a:srgbClr val="000000"/>
                </a:solidFill>
                <a:latin typeface="Arial"/>
                <a:ea typeface="Arial"/>
                <a:cs typeface="Arial"/>
                <a:sym typeface="Arial"/>
              </a:rPr>
              <a:t>my </a:t>
            </a:r>
            <a:r>
              <a:rPr lang="en-US" sz="2800"/>
              <a:t>way. There is no “right way” to grieve</a:t>
            </a:r>
            <a:r>
              <a:rPr lang="en-US" sz="2800" b="0" i="0" u="none" strike="noStrike" cap="none">
                <a:solidFill>
                  <a:srgbClr val="000000"/>
                </a:solidFill>
                <a:latin typeface="Arial"/>
                <a:ea typeface="Arial"/>
                <a:cs typeface="Arial"/>
                <a:sym typeface="Arial"/>
              </a:rPr>
              <a:t>.</a:t>
            </a:r>
            <a:r>
              <a:rPr lang="en-US" sz="2800"/>
              <a:t> </a:t>
            </a:r>
            <a:endParaRPr lang="en-US"/>
          </a:p>
        </p:txBody>
      </p:sp>
      <p:pic>
        <p:nvPicPr>
          <p:cNvPr id="5" name="Picture 4" descr="Middle aged asia people old mom holding hands trust comfort help young woman talk crying stress relief at home. Mum as friend love care hold hand adult child feel pain sad worry of life crisis issues. Middle aged asia people old mom holding hands trust comfort help young woman talk crying stress relief at home. Mum as friend love care hold hand adult child feel pain sad worry of life crisis issues. grief stock pictures, royalty-free photos &amp; images">
            <a:extLst>
              <a:ext uri="{FF2B5EF4-FFF2-40B4-BE49-F238E27FC236}">
                <a16:creationId xmlns:a16="http://schemas.microsoft.com/office/drawing/2014/main" id="{2DF9505D-52E4-B7C9-B9C1-394164009B81}"/>
              </a:ext>
            </a:extLst>
          </p:cNvPr>
          <p:cNvPicPr>
            <a:picLocks noChangeAspect="1"/>
          </p:cNvPicPr>
          <p:nvPr/>
        </p:nvPicPr>
        <p:blipFill>
          <a:blip r:embed="rId3"/>
          <a:stretch>
            <a:fillRect/>
          </a:stretch>
        </p:blipFill>
        <p:spPr>
          <a:xfrm>
            <a:off x="3168639" y="732880"/>
            <a:ext cx="5827782" cy="3276600"/>
          </a:xfrm>
          <a:prstGeom prst="rect">
            <a:avLst/>
          </a:prstGeom>
        </p:spPr>
      </p:pic>
      <p:sp>
        <p:nvSpPr>
          <p:cNvPr id="2" name="TextBox 1">
            <a:extLst>
              <a:ext uri="{FF2B5EF4-FFF2-40B4-BE49-F238E27FC236}">
                <a16:creationId xmlns:a16="http://schemas.microsoft.com/office/drawing/2014/main" id="{175A7ED9-DA6B-93CF-6D5E-98F66D9D17B6}"/>
              </a:ext>
            </a:extLst>
          </p:cNvPr>
          <p:cNvSpPr txBox="1"/>
          <p:nvPr/>
        </p:nvSpPr>
        <p:spPr>
          <a:xfrm>
            <a:off x="9429367" y="6424455"/>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p:nvPr/>
        </p:nvSpPr>
        <p:spPr>
          <a:xfrm>
            <a:off x="382137" y="4687747"/>
            <a:ext cx="11382233" cy="523180"/>
          </a:xfrm>
          <a:prstGeom prst="rect">
            <a:avLst/>
          </a:prstGeom>
          <a:noFill/>
          <a:ln>
            <a:noFill/>
          </a:ln>
        </p:spPr>
        <p:txBody>
          <a:bodyPr spcFirstLastPara="1" wrap="square" lIns="91425" tIns="45700" rIns="91425" bIns="45700" anchor="t" anchorCtr="0">
            <a:spAutoFit/>
          </a:bodyPr>
          <a:lstStyle/>
          <a:p>
            <a:pPr algn="ctr"/>
            <a:r>
              <a:rPr lang="en-US" sz="2800"/>
              <a:t>There are things </a:t>
            </a:r>
            <a:r>
              <a:rPr lang="en-US" sz="2800" b="0" i="0" u="none" strike="noStrike" cap="none">
                <a:solidFill>
                  <a:srgbClr val="000000"/>
                </a:solidFill>
                <a:latin typeface="Arial"/>
                <a:ea typeface="Arial"/>
                <a:cs typeface="Arial"/>
                <a:sym typeface="Arial"/>
              </a:rPr>
              <a:t>I can </a:t>
            </a:r>
            <a:r>
              <a:rPr lang="en-US" sz="2800"/>
              <a:t>do to help me feel in control of </a:t>
            </a:r>
            <a:r>
              <a:rPr lang="en-US" sz="2800" b="0" i="0" u="none" strike="noStrike" cap="none">
                <a:solidFill>
                  <a:srgbClr val="000000"/>
                </a:solidFill>
                <a:latin typeface="Arial"/>
                <a:ea typeface="Arial"/>
                <a:cs typeface="Arial"/>
                <a:sym typeface="Arial"/>
              </a:rPr>
              <a:t>my </a:t>
            </a:r>
            <a:r>
              <a:rPr lang="en-US" sz="2800"/>
              <a:t>feelings</a:t>
            </a:r>
            <a:r>
              <a:rPr lang="en-US" sz="2800" b="0" i="0" u="none" strike="noStrike" cap="none">
                <a:solidFill>
                  <a:srgbClr val="000000"/>
                </a:solidFill>
                <a:latin typeface="Arial"/>
                <a:ea typeface="Arial"/>
                <a:cs typeface="Arial"/>
                <a:sym typeface="Arial"/>
              </a:rPr>
              <a:t>. </a:t>
            </a:r>
            <a:endParaRPr lang="en-US"/>
          </a:p>
        </p:txBody>
      </p:sp>
      <p:sp>
        <p:nvSpPr>
          <p:cNvPr id="3" name="Google Shape;204;p30">
            <a:extLst>
              <a:ext uri="{FF2B5EF4-FFF2-40B4-BE49-F238E27FC236}">
                <a16:creationId xmlns:a16="http://schemas.microsoft.com/office/drawing/2014/main" id="{45950724-F043-867C-B7C1-921C72C5DEE2}"/>
              </a:ext>
            </a:extLst>
          </p:cNvPr>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remote control, game controller, or whatever else will help your child understand this concept.)</a:t>
            </a:r>
          </a:p>
        </p:txBody>
      </p:sp>
      <p:sp>
        <p:nvSpPr>
          <p:cNvPr id="2" name="TextBox 1">
            <a:extLst>
              <a:ext uri="{FF2B5EF4-FFF2-40B4-BE49-F238E27FC236}">
                <a16:creationId xmlns:a16="http://schemas.microsoft.com/office/drawing/2014/main" id="{FCCCEE71-0F1B-1C1F-A7DF-3EC668AA7154}"/>
              </a:ext>
            </a:extLst>
          </p:cNvPr>
          <p:cNvSpPr txBox="1"/>
          <p:nvPr/>
        </p:nvSpPr>
        <p:spPr>
          <a:xfrm>
            <a:off x="9468431" y="6405794"/>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txBox="1"/>
          <p:nvPr/>
        </p:nvSpPr>
        <p:spPr>
          <a:xfrm>
            <a:off x="711635" y="4435021"/>
            <a:ext cx="10822674" cy="1384954"/>
          </a:xfrm>
          <a:prstGeom prst="rect">
            <a:avLst/>
          </a:prstGeom>
          <a:noFill/>
          <a:ln>
            <a:noFill/>
          </a:ln>
        </p:spPr>
        <p:txBody>
          <a:bodyPr spcFirstLastPara="1" wrap="square" lIns="91425" tIns="45700" rIns="91425" bIns="45700" anchor="t" anchorCtr="0">
            <a:spAutoFit/>
          </a:bodyPr>
          <a:lstStyle/>
          <a:p>
            <a:pPr algn="ctr"/>
            <a:r>
              <a:rPr lang="en-US" sz="2800"/>
              <a:t>I can remember all the things I liked about </a:t>
            </a:r>
            <a:r>
              <a:rPr lang="en-US" sz="2800" i="1">
                <a:solidFill>
                  <a:srgbClr val="FF0000"/>
                </a:solidFill>
              </a:rPr>
              <a:t>(this person/pet)</a:t>
            </a:r>
            <a:r>
              <a:rPr lang="en-US" sz="2800"/>
              <a:t>. Looking at pictures, watching videos, or doing things that remind me of them can make it feel like they are still with me. </a:t>
            </a:r>
            <a:endParaRPr lang="en-US"/>
          </a:p>
        </p:txBody>
      </p:sp>
      <p:sp>
        <p:nvSpPr>
          <p:cNvPr id="3" name="Google Shape;204;p30">
            <a:extLst>
              <a:ext uri="{FF2B5EF4-FFF2-40B4-BE49-F238E27FC236}">
                <a16:creationId xmlns:a16="http://schemas.microsoft.com/office/drawing/2014/main" id="{32B191D4-74EF-D83D-23F0-48A1A816419A}"/>
              </a:ext>
            </a:extLst>
          </p:cNvPr>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Arial"/>
                <a:ea typeface="Arial"/>
                <a:cs typeface="Arial"/>
                <a:sym typeface="Arial"/>
              </a:rPr>
              <a:t>(Insert </a:t>
            </a:r>
            <a:r>
              <a:rPr lang="en-US" sz="2800" i="1" dirty="0">
                <a:solidFill>
                  <a:schemeClr val="accent1"/>
                </a:solidFill>
              </a:rPr>
              <a:t>pictures of activities that may remind your child of this loved one.)</a:t>
            </a:r>
            <a:endParaRPr dirty="0">
              <a:solidFill>
                <a:schemeClr val="accent1"/>
              </a:solidFill>
            </a:endParaRPr>
          </a:p>
        </p:txBody>
      </p:sp>
      <p:sp>
        <p:nvSpPr>
          <p:cNvPr id="2" name="TextBox 1">
            <a:extLst>
              <a:ext uri="{FF2B5EF4-FFF2-40B4-BE49-F238E27FC236}">
                <a16:creationId xmlns:a16="http://schemas.microsoft.com/office/drawing/2014/main" id="{823075C1-22B1-2B9B-D46A-EB495617734E}"/>
              </a:ext>
            </a:extLst>
          </p:cNvPr>
          <p:cNvSpPr txBox="1"/>
          <p:nvPr/>
        </p:nvSpPr>
        <p:spPr>
          <a:xfrm>
            <a:off x="9468431" y="6349810"/>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4"/>
          <p:cNvSpPr txBox="1"/>
          <p:nvPr/>
        </p:nvSpPr>
        <p:spPr>
          <a:xfrm>
            <a:off x="647200" y="4733627"/>
            <a:ext cx="11122924" cy="954067"/>
          </a:xfrm>
          <a:prstGeom prst="rect">
            <a:avLst/>
          </a:prstGeom>
          <a:noFill/>
          <a:ln>
            <a:noFill/>
          </a:ln>
        </p:spPr>
        <p:txBody>
          <a:bodyPr spcFirstLastPara="1" wrap="square" lIns="91425" tIns="45700" rIns="91425" bIns="45700" anchor="t" anchorCtr="0">
            <a:spAutoFit/>
          </a:bodyPr>
          <a:lstStyle/>
          <a:p>
            <a:pPr algn="ctr"/>
            <a:r>
              <a:rPr lang="en-US" sz="2800"/>
              <a:t>If I miss them too much</a:t>
            </a:r>
            <a:r>
              <a:rPr lang="en-US" sz="2800" b="0" u="none" strike="noStrike" cap="none">
                <a:latin typeface="Arial"/>
                <a:ea typeface="Arial"/>
                <a:cs typeface="Arial"/>
                <a:sym typeface="Arial"/>
              </a:rPr>
              <a:t>, I </a:t>
            </a:r>
            <a:r>
              <a:rPr lang="en-US" sz="2800"/>
              <a:t>can do things I like to distract myself. </a:t>
            </a:r>
            <a:r>
              <a:rPr lang="en-US" sz="2800" b="0" u="none" strike="noStrike" cap="none">
                <a:latin typeface="Arial"/>
                <a:ea typeface="Arial"/>
                <a:cs typeface="Arial"/>
                <a:sym typeface="Arial"/>
              </a:rPr>
              <a:t>I </a:t>
            </a:r>
            <a:r>
              <a:rPr lang="en-US" sz="2800"/>
              <a:t>can play games, watch something, or go somewhere I like. </a:t>
            </a:r>
            <a:endParaRPr lang="en-US"/>
          </a:p>
        </p:txBody>
      </p:sp>
      <p:sp>
        <p:nvSpPr>
          <p:cNvPr id="232" name="Google Shape;232;p34"/>
          <p:cNvSpPr/>
          <p:nvPr/>
        </p:nvSpPr>
        <p:spPr>
          <a:xfrm>
            <a:off x="2820360" y="906439"/>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things </a:t>
            </a:r>
            <a:r>
              <a:rPr lang="en-US" sz="2800" b="0" i="1" u="none" strike="noStrike" cap="none" dirty="0">
                <a:solidFill>
                  <a:schemeClr val="accent1"/>
                </a:solidFill>
                <a:latin typeface="Arial"/>
                <a:ea typeface="Arial"/>
                <a:cs typeface="Arial"/>
                <a:sym typeface="Arial"/>
              </a:rPr>
              <a:t>your </a:t>
            </a:r>
            <a:r>
              <a:rPr lang="en-US" sz="2800" i="1" dirty="0">
                <a:solidFill>
                  <a:schemeClr val="accent1"/>
                </a:solidFill>
              </a:rPr>
              <a:t>child likes to do to distract themselves.)</a:t>
            </a:r>
            <a:endParaRPr dirty="0">
              <a:solidFill>
                <a:schemeClr val="accent1"/>
              </a:solidFill>
            </a:endParaRPr>
          </a:p>
        </p:txBody>
      </p:sp>
      <p:sp>
        <p:nvSpPr>
          <p:cNvPr id="2" name="TextBox 1">
            <a:extLst>
              <a:ext uri="{FF2B5EF4-FFF2-40B4-BE49-F238E27FC236}">
                <a16:creationId xmlns:a16="http://schemas.microsoft.com/office/drawing/2014/main" id="{D306ADF4-558E-F8A9-A81B-A4EEA169D804}"/>
              </a:ext>
            </a:extLst>
          </p:cNvPr>
          <p:cNvSpPr txBox="1"/>
          <p:nvPr/>
        </p:nvSpPr>
        <p:spPr>
          <a:xfrm>
            <a:off x="9492346" y="6424456"/>
            <a:ext cx="2696479" cy="246221"/>
          </a:xfrm>
          <a:prstGeom prst="rect">
            <a:avLst/>
          </a:prstGeom>
          <a:noFill/>
        </p:spPr>
        <p:txBody>
          <a:bodyPr wrap="square" rtlCol="0">
            <a:spAutoFit/>
          </a:bodyPr>
          <a:lstStyle/>
          <a:p>
            <a:r>
              <a:rPr lang="en-US" sz="1000" dirty="0">
                <a:solidFill>
                  <a:schemeClr val="bg2"/>
                </a:solidFill>
              </a:rPr>
              <a:t>© Tennessee Department of Education</a:t>
            </a:r>
          </a:p>
        </p:txBody>
      </p:sp>
    </p:spTree>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497AB2DC9C1E48AF3F13030A607F9F" ma:contentTypeVersion="17" ma:contentTypeDescription="Create a new document." ma:contentTypeScope="" ma:versionID="2c4e8a807a6d5efa432efd9edccc9797">
  <xsd:schema xmlns:xsd="http://www.w3.org/2001/XMLSchema" xmlns:xs="http://www.w3.org/2001/XMLSchema" xmlns:p="http://schemas.microsoft.com/office/2006/metadata/properties" xmlns:ns2="42627365-e2b1-4679-b028-262931773b19" xmlns:ns3="d12b433e-f7f0-4350-a61d-03f7af993bd0" targetNamespace="http://schemas.microsoft.com/office/2006/metadata/properties" ma:root="true" ma:fieldsID="409eec1c9adb8d873b442571788d3753" ns2:_="" ns3:_="">
    <xsd:import namespace="42627365-e2b1-4679-b028-262931773b19"/>
    <xsd:import namespace="d12b433e-f7f0-4350-a61d-03f7af993bd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SearchProperties" minOccurs="0"/>
                <xsd:element ref="ns2:ContentStages" minOccurs="0"/>
                <xsd:element ref="ns2:ElopementResearc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27365-e2b1-4679-b028-262931773b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e07b1ff-87ca-41ea-8f42-2e31685bcc05"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entStages" ma:index="23" nillable="true" ma:displayName="Content Stages" ma:format="Dropdown" ma:internalName="ContentStages">
      <xsd:simpleType>
        <xsd:restriction base="dms:Choice">
          <xsd:enumeration value="In Draft"/>
          <xsd:enumeration value="In Review"/>
          <xsd:enumeration value="Approved"/>
        </xsd:restriction>
      </xsd:simpleType>
    </xsd:element>
    <xsd:element name="ElopementResearch" ma:index="24" nillable="true" ma:displayName="Elopement Research" ma:description="Research for Interventions that address elopement in classrooms. " ma:format="Dropdown" ma:internalName="ElopementResearch">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2b433e-f7f0-4350-a61d-03f7af993bd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8a059c6-d06e-474b-b76b-f3264b11b74c}" ma:internalName="TaxCatchAll" ma:showField="CatchAllData" ma:web="d12b433e-f7f0-4350-a61d-03f7af993bd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42627365-e2b1-4679-b028-262931773b19" xsi:nil="true"/>
    <SharedWithUsers xmlns="d12b433e-f7f0-4350-a61d-03f7af993bd0">
      <UserInfo>
        <DisplayName>Rodrigues, Verity L</DisplayName>
        <AccountId>74</AccountId>
        <AccountType/>
      </UserInfo>
    </SharedWithUsers>
    <TaxCatchAll xmlns="d12b433e-f7f0-4350-a61d-03f7af993bd0" xsi:nil="true"/>
    <lcf76f155ced4ddcb4097134ff3c332f xmlns="42627365-e2b1-4679-b028-262931773b19">
      <Terms xmlns="http://schemas.microsoft.com/office/infopath/2007/PartnerControls"/>
    </lcf76f155ced4ddcb4097134ff3c332f>
    <ElopementResearch xmlns="42627365-e2b1-4679-b028-262931773b19" xsi:nil="true"/>
    <ContentStages xmlns="42627365-e2b1-4679-b028-262931773b19" xsi:nil="true"/>
  </documentManagement>
</p:properties>
</file>

<file path=customXml/itemProps1.xml><?xml version="1.0" encoding="utf-8"?>
<ds:datastoreItem xmlns:ds="http://schemas.openxmlformats.org/officeDocument/2006/customXml" ds:itemID="{B3224EAD-0938-4708-9D8F-7E661B0865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627365-e2b1-4679-b028-262931773b19"/>
    <ds:schemaRef ds:uri="d12b433e-f7f0-4350-a61d-03f7af993b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7A1B94-1DC2-41E8-ABD3-C037A4A5C48E}">
  <ds:schemaRefs>
    <ds:schemaRef ds:uri="http://schemas.microsoft.com/sharepoint/v3/contenttype/forms"/>
  </ds:schemaRefs>
</ds:datastoreItem>
</file>

<file path=customXml/itemProps3.xml><?xml version="1.0" encoding="utf-8"?>
<ds:datastoreItem xmlns:ds="http://schemas.openxmlformats.org/officeDocument/2006/customXml" ds:itemID="{20C6D5EB-0741-4196-8245-0BDC234279EE}">
  <ds:schemaRefs>
    <ds:schemaRef ds:uri="127fb1df-8ef1-403a-be61-ab9e169b03dc"/>
    <ds:schemaRef ds:uri="http://www.w3.org/XML/1998/namespace"/>
    <ds:schemaRef ds:uri="http://purl.org/dc/dcmitype/"/>
    <ds:schemaRef ds:uri="http://schemas.microsoft.com/office/2006/metadata/properties"/>
    <ds:schemaRef ds:uri="http://schemas.microsoft.com/office/2006/documentManagement/types"/>
    <ds:schemaRef ds:uri="6f89993d-7926-42ab-8895-ce9b13dcb42b"/>
    <ds:schemaRef ds:uri="http://schemas.microsoft.com/office/infopath/2007/PartnerControls"/>
    <ds:schemaRef ds:uri="http://schemas.openxmlformats.org/package/2006/metadata/core-properties"/>
    <ds:schemaRef ds:uri="http://purl.org/dc/terms/"/>
    <ds:schemaRef ds:uri="http://purl.org/dc/elements/1.1/"/>
    <ds:schemaRef ds:uri="42627365-e2b1-4679-b028-262931773b19"/>
    <ds:schemaRef ds:uri="d12b433e-f7f0-4350-a61d-03f7af993bd0"/>
  </ds:schemaRefs>
</ds:datastoreItem>
</file>

<file path=docProps/app.xml><?xml version="1.0" encoding="utf-8"?>
<Properties xmlns="http://schemas.openxmlformats.org/officeDocument/2006/extended-properties" xmlns:vt="http://schemas.openxmlformats.org/officeDocument/2006/docPropsVTypes">
  <TotalTime>3</TotalTime>
  <Words>938</Words>
  <Application>Microsoft Office PowerPoint</Application>
  <PresentationFormat>Custom</PresentationFormat>
  <Paragraphs>69</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Theme1</vt:lpstr>
      <vt:lpstr>Death of a Loved One</vt:lpstr>
      <vt:lpstr>Instructions for Using This Social Narrative Template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Deat</dc:title>
  <dc:creator>Haynes, Becky</dc:creator>
  <cp:lastModifiedBy>Rodrigues, Verity L</cp:lastModifiedBy>
  <cp:revision>23</cp:revision>
  <dcterms:created xsi:type="dcterms:W3CDTF">2023-01-06T19:28:11Z</dcterms:created>
  <dcterms:modified xsi:type="dcterms:W3CDTF">2025-03-03T14:59:13Z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0x0101007B497AB2DC9C1E48AF3F13030A607F9F</vt:lpwstr>
  </property>
  <property fmtid="{D5CDD505-2E9C-101B-9397-08002B2CF9AE}" pid="3" name="MSIP_Label_792c8cef-6f2b-4af1-b4ac-d815ff795cd6_Enabled">
    <vt:lpwstr>true</vt:lpwstr>
  </property>
  <property fmtid="{D5CDD505-2E9C-101B-9397-08002B2CF9AE}" pid="4" name="MSIP_Label_792c8cef-6f2b-4af1-b4ac-d815ff795cd6_SetDate">
    <vt:lpwstr>2023-01-03T17:16:26Z</vt:lpwstr>
  </property>
  <property fmtid="{D5CDD505-2E9C-101B-9397-08002B2CF9AE}" pid="5" name="MSIP_Label_792c8cef-6f2b-4af1-b4ac-d815ff795cd6_Method">
    <vt:lpwstr>Standard</vt:lpwstr>
  </property>
  <property fmtid="{D5CDD505-2E9C-101B-9397-08002B2CF9AE}" pid="6" name="MSIP_Label_792c8cef-6f2b-4af1-b4ac-d815ff795cd6_Name">
    <vt:lpwstr>VUMC General</vt:lpwstr>
  </property>
  <property fmtid="{D5CDD505-2E9C-101B-9397-08002B2CF9AE}" pid="7" name="MSIP_Label_792c8cef-6f2b-4af1-b4ac-d815ff795cd6_SiteId">
    <vt:lpwstr>ef575030-1424-4ed8-b83c-12c533d879ab</vt:lpwstr>
  </property>
  <property fmtid="{D5CDD505-2E9C-101B-9397-08002B2CF9AE}" pid="8" name="MSIP_Label_792c8cef-6f2b-4af1-b4ac-d815ff795cd6_ActionId">
    <vt:lpwstr>f0c4ce3c-9838-4b8a-a1d1-d12fbb27f752</vt:lpwstr>
  </property>
  <property fmtid="{D5CDD505-2E9C-101B-9397-08002B2CF9AE}" pid="9" name="MSIP_Label_792c8cef-6f2b-4af1-b4ac-d815ff795cd6_ContentBits">
    <vt:lpwstr>0</vt:lpwstr>
  </property>
  <property fmtid="{D5CDD505-2E9C-101B-9397-08002B2CF9AE}" pid="10" name="Order">
    <vt:lpwstr>1881200.00000000</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_activity">
    <vt:lpwstr>{"FileActivityType":"11","FileActivityTimeStamp":"2024-01-26T20:31:51.823Z","FileActivityUsersOnPage":[{"DisplayName":"Rodrigues, Verity L","Id":"verity.rodrigues@vumc.org"},{"DisplayName":"Luo, Kelly F","Id":"kelly.luo@vumc.org"}],"FileActivityNavigationId":null}</vt:lpwstr>
  </property>
  <property fmtid="{D5CDD505-2E9C-101B-9397-08002B2CF9AE}" pid="15" name="MediaServiceImageTags">
    <vt:lpwstr/>
  </property>
</Properties>
</file>