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0.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3_0.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08_0.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2"/>
  </p:notesMasterIdLst>
  <p:sldIdLst>
    <p:sldId id="256" r:id="rId5"/>
    <p:sldId id="257" r:id="rId6"/>
    <p:sldId id="258" r:id="rId7"/>
    <p:sldId id="259" r:id="rId8"/>
    <p:sldId id="260" r:id="rId9"/>
    <p:sldId id="261" r:id="rId10"/>
    <p:sldId id="273" r:id="rId11"/>
    <p:sldId id="262" r:id="rId12"/>
    <p:sldId id="263" r:id="rId13"/>
    <p:sldId id="264" r:id="rId14"/>
    <p:sldId id="265" r:id="rId15"/>
    <p:sldId id="266" r:id="rId16"/>
    <p:sldId id="267" r:id="rId17"/>
    <p:sldId id="268" r:id="rId18"/>
    <p:sldId id="269" r:id="rId19"/>
    <p:sldId id="270" r:id="rId20"/>
    <p:sldId id="271" r:id="rId21"/>
  </p:sldIdLst>
  <p:sldSz cx="12188825" cy="6858000"/>
  <p:notesSz cx="7102475" cy="9388475"/>
  <p:embeddedFontLst>
    <p:embeddedFont>
      <p:font typeface="Georgia" panose="02040502050405020303" pitchFamily="18" charset="0"/>
      <p:regular r:id="rId23"/>
      <p:bold r:id="rId24"/>
      <p:italic r:id="rId25"/>
      <p:boldItalic r:id="rId26"/>
    </p:embeddedFont>
    <p:embeddedFont>
      <p:font typeface="Lato Light" panose="020F0502020204030203" pitchFamily="34" charset="0"/>
      <p:regular r:id="rId27"/>
      <p:bold r:id="rId28"/>
      <p:italic r:id="rId29"/>
      <p:boldItalic r:id="rId30"/>
    </p:embeddedFont>
    <p:embeddedFont>
      <p:font typeface="Open Sans" panose="020B060603050402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4">
          <p15:clr>
            <a:srgbClr val="A4A3A4"/>
          </p15:clr>
        </p15:guide>
        <p15:guide id="2" pos="3839">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i6oLxR3bMR/oGk8irt3xigKYZGA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135447-787A-384B-18E5-0A0AA55798BC}" name="jmcmil19" initials="jm" userId="S::jmcmil19_utk.edu#ext#@tdoe.onmicrosoft.com::2a6ac95f-db75-410f-8f56-9c6034875a0c" providerId="AD"/>
  <p188:author id="{B6E2694C-D7D6-7B29-8C93-19378CCE4E14}" name="Rodrigues, Verity L" initials="VR" userId="S::verity.rodrigues@vumc.org::032c0a35-40bb-4f87-8f6e-5b00351b198c" providerId="AD"/>
  <p188:author id="{7D0300B6-730A-9107-F12E-E8814217D6C0}" name="Luo, Kelly F" initials="LF" userId="S::kelly.luo@vumc.org::c3488da5-c0b4-495d-8a06-cfb5db3ee7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rgy Ragsdale" initials="" lastIdx="1" clrIdx="0"/>
  <p:cmAuthor id="1" name="Michelle Hopto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D4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8E0A9B-BA8B-EA33-31CA-A03B906472A7}" v="9" dt="2024-05-14T14:37:07.3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4" d="100"/>
          <a:sy n="154" d="100"/>
        </p:scale>
        <p:origin x="540" y="132"/>
      </p:cViewPr>
      <p:guideLst>
        <p:guide orient="horz" pos="2184"/>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12.fntdata"/><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customschemas.google.com/relationships/presentationmetadata" Target="meta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s>
</file>

<file path=ppt/comments/modernComment_100_0.xml><?xml version="1.0" encoding="utf-8"?>
<p188:cmLst xmlns:a="http://schemas.openxmlformats.org/drawingml/2006/main" xmlns:r="http://schemas.openxmlformats.org/officeDocument/2006/relationships" xmlns:p188="http://schemas.microsoft.com/office/powerpoint/2018/8/main">
  <p188:cm id="{A03BD63C-7906-451F-8934-3A2A3E57EDA2}" authorId="{7C135447-787A-384B-18E5-0A0AA55798BC}" status="resolved" created="2024-04-30T17:43:39.723" complete="100000">
    <pc:sldMkLst xmlns:pc="http://schemas.microsoft.com/office/powerpoint/2013/main/command">
      <pc:docMk/>
      <pc:sldMk cId="0" sldId="256"/>
    </pc:sldMkLst>
    <p188:replyLst>
      <p188:reply id="{0D14B6B5-744A-40DF-B956-5CE848423782}" authorId="{B6E2694C-D7D6-7B29-8C93-19378CCE4E14}" created="2024-05-03T18:14:23.727">
        <p188:txBody>
          <a:bodyPr/>
          <a:lstStyle/>
          <a:p>
            <a:r>
              <a:rPr lang="en-US"/>
              <a:t>Resolved. Copyright matches current TN-TAN template.</a:t>
            </a:r>
          </a:p>
        </p188:txBody>
      </p188:reply>
    </p188:replyLst>
    <p188:txBody>
      <a:bodyPr/>
      <a:lstStyle/>
      <a:p>
        <a:r>
          <a:rPr lang="en-US"/>
          <a:t>The copyright on bottom right should be updated to say 2024 (not 2021).</a:t>
        </a:r>
      </a:p>
    </p188:txBody>
  </p188:cm>
</p188:cmLst>
</file>

<file path=ppt/comments/modernComment_103_0.xml><?xml version="1.0" encoding="utf-8"?>
<p188:cmLst xmlns:a="http://schemas.openxmlformats.org/drawingml/2006/main" xmlns:r="http://schemas.openxmlformats.org/officeDocument/2006/relationships" xmlns:p188="http://schemas.microsoft.com/office/powerpoint/2018/8/main">
  <p188:cm id="{41B2E1E6-CB37-4635-88FB-4B3633DE8436}" authorId="{7C135447-787A-384B-18E5-0A0AA55798BC}" status="resolved" created="2024-04-30T17:45:53.835" complete="100000">
    <ac:txMkLst xmlns:ac="http://schemas.microsoft.com/office/drawing/2013/main/command">
      <pc:docMk xmlns:pc="http://schemas.microsoft.com/office/powerpoint/2013/main/command"/>
      <pc:sldMk xmlns:pc="http://schemas.microsoft.com/office/powerpoint/2013/main/command" cId="0" sldId="259"/>
      <ac:spMk id="190" creationId="{00000000-0000-0000-0000-000000000000}"/>
      <ac:txMk cp="107" len="6">
        <ac:context len="127" hash="2638339475"/>
      </ac:txMk>
    </ac:txMkLst>
    <p188:pos x="8756427" y="694191"/>
    <p188:replyLst>
      <p188:reply id="{CB1B1B0F-8B97-4CEF-B0C2-43FE412EDDEC}" authorId="{B6E2694C-D7D6-7B29-8C93-19378CCE4E14}" created="2024-05-03T18:29:10.243">
        <p188:txBody>
          <a:bodyPr/>
          <a:lstStyle/>
          <a:p>
            <a:r>
              <a:rPr lang="en-US"/>
              <a:t>Resolved.</a:t>
            </a:r>
          </a:p>
        </p188:txBody>
      </p188:reply>
    </p188:replyLst>
    <p188:txBody>
      <a:bodyPr/>
      <a:lstStyle/>
      <a:p>
        <a:r>
          <a:rPr lang="en-US"/>
          <a:t>Add a comma. 
love me, no matter</a:t>
        </a:r>
      </a:p>
    </p188:txBody>
  </p188:cm>
</p188:cmLst>
</file>

<file path=ppt/comments/modernComment_108_0.xml><?xml version="1.0" encoding="utf-8"?>
<p188:cmLst xmlns:a="http://schemas.openxmlformats.org/drawingml/2006/main" xmlns:r="http://schemas.openxmlformats.org/officeDocument/2006/relationships" xmlns:p188="http://schemas.microsoft.com/office/powerpoint/2018/8/main">
  <p188:cm id="{4DEF1D96-C5F8-4E56-A5AD-F8B95DEBCEAE}" authorId="{7C135447-787A-384B-18E5-0A0AA55798BC}" status="resolved" created="2024-04-30T17:46:58.071" complete="100000">
    <ac:txMkLst xmlns:ac="http://schemas.microsoft.com/office/drawing/2013/main/command">
      <pc:docMk xmlns:pc="http://schemas.microsoft.com/office/powerpoint/2013/main/command"/>
      <pc:sldMk xmlns:pc="http://schemas.microsoft.com/office/powerpoint/2013/main/command" cId="0" sldId="264"/>
      <ac:spMk id="224" creationId="{00000000-0000-0000-0000-000000000000}"/>
      <ac:txMk cp="87" len="8">
        <ac:context len="110" hash="3494437132"/>
      </ac:txMk>
    </ac:txMkLst>
    <p188:pos x="6941070" y="694191"/>
    <p188:replyLst>
      <p188:reply id="{D7DBCB5B-2711-4C72-8845-1278F7960DE8}" authorId="{B6E2694C-D7D6-7B29-8C93-19378CCE4E14}" created="2024-05-03T18:29:51.913">
        <p188:txBody>
          <a:bodyPr/>
          <a:lstStyle/>
          <a:p>
            <a:r>
              <a:rPr lang="en-US"/>
              <a:t>Resolved.</a:t>
            </a:r>
          </a:p>
        </p188:txBody>
      </p188:reply>
    </p188:replyLst>
    <p188:txBody>
      <a:bodyPr/>
      <a:lstStyle/>
      <a:p>
        <a:r>
          <a:rPr lang="en-US"/>
          <a:t>Add a comma.
sad, and that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0"/>
            <a:ext cx="3077739" cy="469424"/>
          </a:xfrm>
          <a:prstGeom prst="rect">
            <a:avLst/>
          </a:prstGeom>
          <a:noFill/>
          <a:ln>
            <a:noFill/>
          </a:ln>
        </p:spPr>
        <p:txBody>
          <a:bodyPr spcFirstLastPara="1" wrap="square" lIns="94225" tIns="47100" rIns="94225" bIns="471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4" y="0"/>
            <a:ext cx="3077739" cy="469424"/>
          </a:xfrm>
          <a:prstGeom prst="rect">
            <a:avLst/>
          </a:prstGeom>
          <a:noFill/>
          <a:ln>
            <a:noFill/>
          </a:ln>
        </p:spPr>
        <p:txBody>
          <a:bodyPr spcFirstLastPara="1" wrap="square" lIns="94225" tIns="47100" rIns="94225" bIns="471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8917422"/>
            <a:ext cx="3077739" cy="469424"/>
          </a:xfrm>
          <a:prstGeom prst="rect">
            <a:avLst/>
          </a:prstGeom>
          <a:noFill/>
          <a:ln>
            <a:noFill/>
          </a:ln>
        </p:spPr>
        <p:txBody>
          <a:bodyPr spcFirstLastPara="1" wrap="square" lIns="94225" tIns="47100" rIns="94225" bIns="471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Lato Light"/>
                <a:ea typeface="Lato Light"/>
                <a:cs typeface="Lato Light"/>
                <a:sym typeface="Lato Light"/>
              </a:rPr>
              <a:t>‹#›</a:t>
            </a:fld>
            <a:endParaRPr sz="1200" b="0" i="0" u="none" strike="noStrike" cap="none">
              <a:solidFill>
                <a:schemeClr val="dk1"/>
              </a:solidFill>
              <a:latin typeface="Lato Light"/>
              <a:ea typeface="Lato Light"/>
              <a:cs typeface="Lato Light"/>
              <a:sym typeface="Lato Light"/>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4: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4: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33: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33: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a:p>
        </p:txBody>
      </p:sp>
      <p:sp>
        <p:nvSpPr>
          <p:cNvPr id="222" name="Google Shape;222;p33: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10</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34: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34: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r>
              <a:rPr lang="en-US"/>
              <a:t>Can personalize to however your child would like to communicate and what is permitted for the situation.</a:t>
            </a:r>
          </a:p>
          <a:p>
            <a:r>
              <a:rPr lang="en-US"/>
              <a:t>Can also specify which parent will be moving out.</a:t>
            </a:r>
          </a:p>
        </p:txBody>
      </p:sp>
      <p:sp>
        <p:nvSpPr>
          <p:cNvPr id="229" name="Google Shape;229;p34: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11</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35: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35: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a:p>
        </p:txBody>
      </p:sp>
      <p:sp>
        <p:nvSpPr>
          <p:cNvPr id="236" name="Google Shape;236;p35: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12</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6: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36: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b="1"/>
          </a:p>
        </p:txBody>
      </p:sp>
      <p:sp>
        <p:nvSpPr>
          <p:cNvPr id="243" name="Google Shape;243;p36: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13</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37: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37: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b="1"/>
          </a:p>
        </p:txBody>
      </p:sp>
      <p:sp>
        <p:nvSpPr>
          <p:cNvPr id="250" name="Google Shape;250;p37: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14</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38: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38: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b="1"/>
          </a:p>
        </p:txBody>
      </p:sp>
      <p:sp>
        <p:nvSpPr>
          <p:cNvPr id="257" name="Google Shape;257;p38: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15</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9: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39: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b="1"/>
          </a:p>
        </p:txBody>
      </p:sp>
      <p:sp>
        <p:nvSpPr>
          <p:cNvPr id="264" name="Google Shape;264;p39: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16</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4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40: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b="1"/>
          </a:p>
        </p:txBody>
      </p:sp>
      <p:sp>
        <p:nvSpPr>
          <p:cNvPr id="271" name="Google Shape;271;p40: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17</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5: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5: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181" name="Google Shape;181;p7: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41: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41: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b="1"/>
          </a:p>
        </p:txBody>
      </p:sp>
      <p:sp>
        <p:nvSpPr>
          <p:cNvPr id="188" name="Google Shape;188;p41: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4</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159d0dc175_0_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2159d0dc175_0_0:notes"/>
          <p:cNvSpPr txBox="1">
            <a:spLocks noGrp="1"/>
          </p:cNvSpPr>
          <p:nvPr>
            <p:ph type="body" idx="1"/>
          </p:nvPr>
        </p:nvSpPr>
        <p:spPr>
          <a:xfrm>
            <a:off x="710248" y="4459526"/>
            <a:ext cx="5682000" cy="4224900"/>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b="1"/>
          </a:p>
        </p:txBody>
      </p:sp>
      <p:sp>
        <p:nvSpPr>
          <p:cNvPr id="195" name="Google Shape;195;g2159d0dc175_0_0:notes"/>
          <p:cNvSpPr txBox="1">
            <a:spLocks noGrp="1"/>
          </p:cNvSpPr>
          <p:nvPr>
            <p:ph type="sldNum" idx="12"/>
          </p:nvPr>
        </p:nvSpPr>
        <p:spPr>
          <a:xfrm>
            <a:off x="4023094" y="8917422"/>
            <a:ext cx="3077700" cy="469500"/>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5</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0:notes"/>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01" name="Google Shape;201;p3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2BDD064C-A9E7-5A4D-B349-34DC3FF3EB77}"/>
            </a:ext>
          </a:extLst>
        </p:cNvPr>
        <p:cNvGrpSpPr/>
        <p:nvPr/>
      </p:nvGrpSpPr>
      <p:grpSpPr>
        <a:xfrm>
          <a:off x="0" y="0"/>
          <a:ext cx="0" cy="0"/>
          <a:chOff x="0" y="0"/>
          <a:chExt cx="0" cy="0"/>
        </a:xfrm>
      </p:grpSpPr>
      <p:sp>
        <p:nvSpPr>
          <p:cNvPr id="206" name="Google Shape;206;p31:notes">
            <a:extLst>
              <a:ext uri="{FF2B5EF4-FFF2-40B4-BE49-F238E27FC236}">
                <a16:creationId xmlns:a16="http://schemas.microsoft.com/office/drawing/2014/main" id="{B1D6D639-E6DF-2242-A2B9-44403FC6DE19}"/>
              </a:ext>
            </a:extLst>
          </p:cNvPr>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31:notes">
            <a:extLst>
              <a:ext uri="{FF2B5EF4-FFF2-40B4-BE49-F238E27FC236}">
                <a16:creationId xmlns:a16="http://schemas.microsoft.com/office/drawing/2014/main" id="{E92FF9C9-4A8E-2DD7-4123-C564C6C6018D}"/>
              </a:ext>
            </a:extLst>
          </p:cNvPr>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a:p>
        </p:txBody>
      </p:sp>
      <p:sp>
        <p:nvSpPr>
          <p:cNvPr id="208" name="Google Shape;208;p31:notes">
            <a:extLst>
              <a:ext uri="{FF2B5EF4-FFF2-40B4-BE49-F238E27FC236}">
                <a16:creationId xmlns:a16="http://schemas.microsoft.com/office/drawing/2014/main" id="{AF658B05-AEBD-0B94-FEC8-1EEE985B43C1}"/>
              </a:ext>
            </a:extLst>
          </p:cNvPr>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7</a:t>
            </a:fld>
            <a:endParaRPr sz="1200" b="0" i="0" u="none" strike="noStrike" cap="none">
              <a:solidFill>
                <a:schemeClr val="dk1"/>
              </a:solidFill>
              <a:latin typeface="Lato Light"/>
              <a:ea typeface="Lato Light"/>
              <a:cs typeface="Lato Light"/>
              <a:sym typeface="Lato Light"/>
            </a:endParaRPr>
          </a:p>
        </p:txBody>
      </p:sp>
    </p:spTree>
    <p:extLst>
      <p:ext uri="{BB962C8B-B14F-4D97-AF65-F5344CB8AC3E}">
        <p14:creationId xmlns:p14="http://schemas.microsoft.com/office/powerpoint/2010/main" val="2571465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31: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31: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a:p>
        </p:txBody>
      </p:sp>
      <p:sp>
        <p:nvSpPr>
          <p:cNvPr id="208" name="Google Shape;208;p31: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8</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32: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32: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a:p>
        </p:txBody>
      </p:sp>
      <p:sp>
        <p:nvSpPr>
          <p:cNvPr id="215" name="Google Shape;215;p32: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9</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3.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2.pn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s>
</file>

<file path=ppt/slideLayouts/_rels/slideLayout13.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9" Type="http://schemas.openxmlformats.org/officeDocument/2006/relationships/image" Target="../media/image71.png"/><Relationship Id="rId21" Type="http://schemas.openxmlformats.org/officeDocument/2006/relationships/image" Target="../media/image53.png"/><Relationship Id="rId34" Type="http://schemas.openxmlformats.org/officeDocument/2006/relationships/image" Target="../media/image66.png"/><Relationship Id="rId42" Type="http://schemas.openxmlformats.org/officeDocument/2006/relationships/image" Target="../media/image74.png"/><Relationship Id="rId47" Type="http://schemas.openxmlformats.org/officeDocument/2006/relationships/image" Target="../media/image79.png"/><Relationship Id="rId50" Type="http://schemas.openxmlformats.org/officeDocument/2006/relationships/image" Target="../media/image82.png"/><Relationship Id="rId7" Type="http://schemas.openxmlformats.org/officeDocument/2006/relationships/image" Target="../media/image39.png"/><Relationship Id="rId2" Type="http://schemas.openxmlformats.org/officeDocument/2006/relationships/image" Target="../media/image34.png"/><Relationship Id="rId16" Type="http://schemas.openxmlformats.org/officeDocument/2006/relationships/image" Target="../media/image48.png"/><Relationship Id="rId29" Type="http://schemas.openxmlformats.org/officeDocument/2006/relationships/image" Target="../media/image61.png"/><Relationship Id="rId11" Type="http://schemas.openxmlformats.org/officeDocument/2006/relationships/image" Target="../media/image43.pn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png"/><Relationship Id="rId40" Type="http://schemas.openxmlformats.org/officeDocument/2006/relationships/image" Target="../media/image72.png"/><Relationship Id="rId45" Type="http://schemas.openxmlformats.org/officeDocument/2006/relationships/image" Target="../media/image77.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68.png"/><Relationship Id="rId49" Type="http://schemas.openxmlformats.org/officeDocument/2006/relationships/image" Target="../media/image81.png"/><Relationship Id="rId10" Type="http://schemas.openxmlformats.org/officeDocument/2006/relationships/image" Target="../media/image42.png"/><Relationship Id="rId19" Type="http://schemas.openxmlformats.org/officeDocument/2006/relationships/image" Target="../media/image51.png"/><Relationship Id="rId31" Type="http://schemas.openxmlformats.org/officeDocument/2006/relationships/image" Target="../media/image63.png"/><Relationship Id="rId44" Type="http://schemas.openxmlformats.org/officeDocument/2006/relationships/image" Target="../media/image76.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62.png"/><Relationship Id="rId35" Type="http://schemas.openxmlformats.org/officeDocument/2006/relationships/image" Target="../media/image67.png"/><Relationship Id="rId43" Type="http://schemas.openxmlformats.org/officeDocument/2006/relationships/image" Target="../media/image75.png"/><Relationship Id="rId48" Type="http://schemas.openxmlformats.org/officeDocument/2006/relationships/image" Target="../media/image80.png"/><Relationship Id="rId8" Type="http://schemas.openxmlformats.org/officeDocument/2006/relationships/image" Target="../media/image40.png"/><Relationship Id="rId51" Type="http://schemas.openxmlformats.org/officeDocument/2006/relationships/image" Target="../media/image83.png"/><Relationship Id="rId3" Type="http://schemas.openxmlformats.org/officeDocument/2006/relationships/image" Target="../media/image35.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png"/><Relationship Id="rId46" Type="http://schemas.openxmlformats.org/officeDocument/2006/relationships/image" Target="../media/image78.png"/><Relationship Id="rId20" Type="http://schemas.openxmlformats.org/officeDocument/2006/relationships/image" Target="../media/image52.png"/><Relationship Id="rId41" Type="http://schemas.openxmlformats.org/officeDocument/2006/relationships/image" Target="../media/image73.png"/><Relationship Id="rId1" Type="http://schemas.openxmlformats.org/officeDocument/2006/relationships/slideMaster" Target="../slideMasters/slideMaster1.xml"/><Relationship Id="rId6" Type="http://schemas.openxmlformats.org/officeDocument/2006/relationships/image" Target="../media/image3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p:cSld name="Section Title">
    <p:spTree>
      <p:nvGrpSpPr>
        <p:cNvPr id="1" name="Shape 12"/>
        <p:cNvGrpSpPr/>
        <p:nvPr/>
      </p:nvGrpSpPr>
      <p:grpSpPr>
        <a:xfrm>
          <a:off x="0" y="0"/>
          <a:ext cx="0" cy="0"/>
          <a:chOff x="0" y="0"/>
          <a:chExt cx="0" cy="0"/>
        </a:xfrm>
      </p:grpSpPr>
      <p:sp>
        <p:nvSpPr>
          <p:cNvPr id="13" name="Google Shape;13;p14"/>
          <p:cNvSpPr/>
          <p:nvPr/>
        </p:nvSpPr>
        <p:spPr>
          <a:xfrm>
            <a:off x="1" y="2"/>
            <a:ext cx="12188824" cy="6857999"/>
          </a:xfrm>
          <a:prstGeom prst="rect">
            <a:avLst/>
          </a:prstGeom>
          <a:gradFill>
            <a:gsLst>
              <a:gs pos="0">
                <a:schemeClr val="accent2"/>
              </a:gs>
              <a:gs pos="83000">
                <a:srgbClr val="0A2043"/>
              </a:gs>
              <a:gs pos="98000">
                <a:srgbClr val="06152D"/>
              </a:gs>
              <a:gs pos="100000">
                <a:srgbClr val="06152D"/>
              </a:gs>
            </a:gsLst>
            <a:lin ang="4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sp>
        <p:nvSpPr>
          <p:cNvPr id="14" name="Google Shape;14;p14"/>
          <p:cNvSpPr/>
          <p:nvPr/>
        </p:nvSpPr>
        <p:spPr>
          <a:xfrm flipH="1">
            <a:off x="6512119" y="-66675"/>
            <a:ext cx="5676706" cy="6924675"/>
          </a:xfrm>
          <a:prstGeom prst="rtTriangle">
            <a:avLst/>
          </a:prstGeom>
          <a:solidFill>
            <a:srgbClr val="E2E2E2">
              <a:alpha val="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pic>
        <p:nvPicPr>
          <p:cNvPr id="15" name="Google Shape;15;p14"/>
          <p:cNvPicPr preferRelativeResize="0"/>
          <p:nvPr/>
        </p:nvPicPr>
        <p:blipFill rotWithShape="1">
          <a:blip r:embed="rId2">
            <a:alphaModFix amt="20000"/>
          </a:blip>
          <a:srcRect/>
          <a:stretch/>
        </p:blipFill>
        <p:spPr>
          <a:xfrm rot="2378623">
            <a:off x="8881922" y="1991539"/>
            <a:ext cx="1673653" cy="5315579"/>
          </a:xfrm>
          <a:prstGeom prst="rect">
            <a:avLst/>
          </a:prstGeom>
          <a:noFill/>
          <a:ln>
            <a:noFill/>
          </a:ln>
        </p:spPr>
      </p:pic>
      <p:sp>
        <p:nvSpPr>
          <p:cNvPr id="16" name="Google Shape;16;p14"/>
          <p:cNvSpPr txBox="1">
            <a:spLocks noGrp="1"/>
          </p:cNvSpPr>
          <p:nvPr>
            <p:ph type="title"/>
          </p:nvPr>
        </p:nvSpPr>
        <p:spPr>
          <a:xfrm>
            <a:off x="424073" y="1996312"/>
            <a:ext cx="8881659" cy="175910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600"/>
              <a:buFont typeface="Georgia"/>
              <a:buNone/>
              <a:defRPr sz="3600">
                <a:solidFill>
                  <a:schemeClr val="lt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body" idx="1"/>
          </p:nvPr>
        </p:nvSpPr>
        <p:spPr>
          <a:xfrm>
            <a:off x="507869" y="3808754"/>
            <a:ext cx="7544375" cy="20193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SzPts val="2400"/>
              <a:buNone/>
              <a:defRPr sz="2400">
                <a:solidFill>
                  <a:schemeClr val="lt1"/>
                </a:solidFill>
                <a:latin typeface="Arial"/>
                <a:ea typeface="Arial"/>
                <a:cs typeface="Arial"/>
                <a:sym typeface="Arial"/>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o"/>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8" name="Google Shape;18;p14"/>
          <p:cNvPicPr preferRelativeResize="0"/>
          <p:nvPr/>
        </p:nvPicPr>
        <p:blipFill rotWithShape="1">
          <a:blip r:embed="rId3">
            <a:alphaModFix/>
          </a:blip>
          <a:srcRect/>
          <a:stretch/>
        </p:blipFill>
        <p:spPr>
          <a:xfrm>
            <a:off x="167705" y="6065843"/>
            <a:ext cx="1590642" cy="629429"/>
          </a:xfrm>
          <a:prstGeom prst="rect">
            <a:avLst/>
          </a:prstGeom>
          <a:noFill/>
          <a:ln>
            <a:noFill/>
          </a:ln>
        </p:spPr>
      </p:pic>
      <p:sp>
        <p:nvSpPr>
          <p:cNvPr id="19" name="Google Shape;19;p14"/>
          <p:cNvSpPr/>
          <p:nvPr/>
        </p:nvSpPr>
        <p:spPr>
          <a:xfrm>
            <a:off x="6483816" y="6427416"/>
            <a:ext cx="5585421" cy="338433"/>
          </a:xfrm>
          <a:prstGeom prst="rect">
            <a:avLst/>
          </a:prstGeom>
          <a:noFill/>
          <a:ln>
            <a:noFill/>
          </a:ln>
        </p:spPr>
        <p:txBody>
          <a:bodyPr spcFirstLastPara="1" wrap="square" lIns="182750" tIns="91375" rIns="182750" bIns="9137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Open Sans"/>
                <a:ea typeface="Open Sans"/>
                <a:cs typeface="Open Sans"/>
                <a:sym typeface="Open Sans"/>
              </a:rPr>
              <a:t>© 2021 Tennessee Department of Education </a:t>
            </a:r>
            <a:endParaRPr sz="1000" b="0" i="0" u="none" strike="noStrike" cap="none">
              <a:solidFill>
                <a:schemeClr val="lt1"/>
              </a:solidFill>
              <a:latin typeface="Open Sans"/>
              <a:ea typeface="Open Sans"/>
              <a:cs typeface="Open Sans"/>
              <a:sym typeface="Open Sans"/>
            </a:endParaRPr>
          </a:p>
        </p:txBody>
      </p:sp>
      <p:pic>
        <p:nvPicPr>
          <p:cNvPr id="20" name="Google Shape;20;p14" descr="Text&#10;&#10;Description automatically generated"/>
          <p:cNvPicPr preferRelativeResize="0"/>
          <p:nvPr/>
        </p:nvPicPr>
        <p:blipFill rotWithShape="1">
          <a:blip r:embed="rId4">
            <a:alphaModFix/>
          </a:blip>
          <a:srcRect/>
          <a:stretch/>
        </p:blipFill>
        <p:spPr>
          <a:xfrm>
            <a:off x="167705" y="162728"/>
            <a:ext cx="5430838" cy="98899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60"/>
        <p:cNvGrpSpPr/>
        <p:nvPr/>
      </p:nvGrpSpPr>
      <p:grpSpPr>
        <a:xfrm>
          <a:off x="0" y="0"/>
          <a:ext cx="0" cy="0"/>
          <a:chOff x="0" y="0"/>
          <a:chExt cx="0" cy="0"/>
        </a:xfrm>
      </p:grpSpPr>
      <p:sp>
        <p:nvSpPr>
          <p:cNvPr id="61" name="Google Shape;61;p25"/>
          <p:cNvSpPr/>
          <p:nvPr/>
        </p:nvSpPr>
        <p:spPr>
          <a:xfrm>
            <a:off x="1" y="2"/>
            <a:ext cx="12188824" cy="6857999"/>
          </a:xfrm>
          <a:prstGeom prst="rect">
            <a:avLst/>
          </a:prstGeom>
          <a:gradFill>
            <a:gsLst>
              <a:gs pos="0">
                <a:schemeClr val="accent2"/>
              </a:gs>
              <a:gs pos="83000">
                <a:srgbClr val="0A2043"/>
              </a:gs>
              <a:gs pos="98000">
                <a:srgbClr val="06152D"/>
              </a:gs>
              <a:gs pos="100000">
                <a:srgbClr val="06152D"/>
              </a:gs>
            </a:gsLst>
            <a:lin ang="4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pic>
        <p:nvPicPr>
          <p:cNvPr id="62" name="Google Shape;62;p25" descr="Text&#10;&#10;Description automatically generated"/>
          <p:cNvPicPr preferRelativeResize="0"/>
          <p:nvPr/>
        </p:nvPicPr>
        <p:blipFill rotWithShape="1">
          <a:blip r:embed="rId2">
            <a:alphaModFix/>
          </a:blip>
          <a:srcRect/>
          <a:stretch/>
        </p:blipFill>
        <p:spPr>
          <a:xfrm>
            <a:off x="208345" y="6077440"/>
            <a:ext cx="3357815" cy="61148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randing">
  <p:cSld name="Branding">
    <p:spTree>
      <p:nvGrpSpPr>
        <p:cNvPr id="1" name="Shape 63"/>
        <p:cNvGrpSpPr/>
        <p:nvPr/>
      </p:nvGrpSpPr>
      <p:grpSpPr>
        <a:xfrm>
          <a:off x="0" y="0"/>
          <a:ext cx="0" cy="0"/>
          <a:chOff x="0" y="0"/>
          <a:chExt cx="0" cy="0"/>
        </a:xfrm>
      </p:grpSpPr>
      <p:sp>
        <p:nvSpPr>
          <p:cNvPr id="64" name="Google Shape;64;p26"/>
          <p:cNvSpPr txBox="1"/>
          <p:nvPr/>
        </p:nvSpPr>
        <p:spPr>
          <a:xfrm>
            <a:off x="507868" y="1691640"/>
            <a:ext cx="5586544" cy="45858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Open Sans"/>
                <a:ea typeface="Open Sans"/>
                <a:cs typeface="Open Sans"/>
                <a:sym typeface="Open Sans"/>
              </a:rPr>
              <a:t>TDOE Approved PPT Fonts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2"/>
                </a:solidFill>
                <a:latin typeface="Open Sans"/>
                <a:ea typeface="Open Sans"/>
                <a:cs typeface="Open Sans"/>
                <a:sym typeface="Open Sans"/>
              </a:rPr>
              <a:t>Standard Headings – Serif Bold Blue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2"/>
                </a:solidFill>
                <a:latin typeface="Georgia"/>
                <a:ea typeface="Georgia"/>
                <a:cs typeface="Georgia"/>
                <a:sym typeface="Georgia"/>
              </a:rPr>
              <a:t>Georgia Bold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accent2"/>
                </a:solidFill>
                <a:latin typeface="Georgia"/>
                <a:ea typeface="Georgia"/>
                <a:cs typeface="Georgia"/>
                <a:sym typeface="Georgia"/>
              </a:rPr>
              <a:t>Safer choice for PPT - available on most computers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2"/>
                </a:solidFill>
                <a:latin typeface="Arial"/>
                <a:ea typeface="Arial"/>
                <a:cs typeface="Arial"/>
                <a:sym typeface="Arial"/>
              </a:rPr>
              <a:t>Permian Slab Serif Bold</a:t>
            </a:r>
            <a:br>
              <a:rPr lang="en-US" sz="3600" b="1" i="0" u="none" strike="noStrike" cap="none">
                <a:solidFill>
                  <a:schemeClr val="accent2"/>
                </a:solidFill>
                <a:latin typeface="Arial"/>
                <a:ea typeface="Arial"/>
                <a:cs typeface="Arial"/>
                <a:sym typeface="Arial"/>
              </a:rPr>
            </a:br>
            <a:r>
              <a:rPr lang="en-US" sz="1600" b="0" i="1" u="none" strike="noStrike" cap="none">
                <a:solidFill>
                  <a:schemeClr val="accent2"/>
                </a:solidFill>
                <a:latin typeface="Arial"/>
                <a:ea typeface="Arial"/>
                <a:cs typeface="Arial"/>
                <a:sym typeface="Arial"/>
              </a:rPr>
              <a:t>may not be available on every computer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Open Sans"/>
                <a:ea typeface="Open Sans"/>
                <a:cs typeface="Open Sans"/>
                <a:sym typeface="Open Sans"/>
              </a:rPr>
              <a:t>Standard Body  / Bullets – Sans Serif Regular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Open Sans"/>
                <a:ea typeface="Open Sans"/>
                <a:cs typeface="Open Sans"/>
                <a:sym typeface="Open Sans"/>
              </a:rPr>
              <a:t>Open Sans font family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Arial font family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sp>
        <p:nvSpPr>
          <p:cNvPr id="65" name="Google Shape;65;p26"/>
          <p:cNvSpPr txBox="1"/>
          <p:nvPr/>
        </p:nvSpPr>
        <p:spPr>
          <a:xfrm>
            <a:off x="6297361" y="1691640"/>
            <a:ext cx="5586544"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Open Sans"/>
                <a:ea typeface="Open Sans"/>
                <a:cs typeface="Open Sans"/>
                <a:sym typeface="Open Sans"/>
              </a:rPr>
              <a:t>TDOE Approved PPT Colors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pic>
        <p:nvPicPr>
          <p:cNvPr id="66" name="Google Shape;66;p26" descr="A picture containing graphical user interface&#10;&#10;Description automatically generated"/>
          <p:cNvPicPr preferRelativeResize="0"/>
          <p:nvPr/>
        </p:nvPicPr>
        <p:blipFill rotWithShape="1">
          <a:blip r:embed="rId2">
            <a:alphaModFix/>
          </a:blip>
          <a:srcRect/>
          <a:stretch/>
        </p:blipFill>
        <p:spPr>
          <a:xfrm>
            <a:off x="6500309" y="2308860"/>
            <a:ext cx="5180648" cy="560070"/>
          </a:xfrm>
          <a:prstGeom prst="rect">
            <a:avLst/>
          </a:prstGeom>
          <a:noFill/>
          <a:ln>
            <a:noFill/>
          </a:ln>
        </p:spPr>
      </p:pic>
      <p:sp>
        <p:nvSpPr>
          <p:cNvPr id="67" name="Google Shape;67;p26"/>
          <p:cNvSpPr/>
          <p:nvPr/>
        </p:nvSpPr>
        <p:spPr>
          <a:xfrm>
            <a:off x="507868" y="395823"/>
            <a:ext cx="1037495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2"/>
                </a:solidFill>
                <a:latin typeface="Georgia"/>
                <a:ea typeface="Georgia"/>
                <a:cs typeface="Georgia"/>
                <a:sym typeface="Georgia"/>
              </a:rPr>
              <a:t>Branding – Fonts and Colors for Reference</a:t>
            </a:r>
            <a:endParaRPr sz="1400" b="0" i="0" u="none" strike="noStrike" cap="none">
              <a:solidFill>
                <a:srgbClr val="000000"/>
              </a:solidFill>
              <a:latin typeface="Arial"/>
              <a:ea typeface="Arial"/>
              <a:cs typeface="Arial"/>
              <a:sym typeface="Arial"/>
            </a:endParaRPr>
          </a:p>
        </p:txBody>
      </p:sp>
      <p:sp>
        <p:nvSpPr>
          <p:cNvPr id="68" name="Google Shape;68;p26"/>
          <p:cNvSpPr/>
          <p:nvPr/>
        </p:nvSpPr>
        <p:spPr>
          <a:xfrm>
            <a:off x="0" y="0"/>
            <a:ext cx="3049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grpSp>
        <p:nvGrpSpPr>
          <p:cNvPr id="69" name="Google Shape;69;p26"/>
          <p:cNvGrpSpPr/>
          <p:nvPr/>
        </p:nvGrpSpPr>
        <p:grpSpPr>
          <a:xfrm>
            <a:off x="6629399" y="3265713"/>
            <a:ext cx="4865913" cy="1352807"/>
            <a:chOff x="6629399" y="3265713"/>
            <a:chExt cx="4865913" cy="1352807"/>
          </a:xfrm>
        </p:grpSpPr>
        <p:sp>
          <p:nvSpPr>
            <p:cNvPr id="70" name="Google Shape;70;p26"/>
            <p:cNvSpPr/>
            <p:nvPr/>
          </p:nvSpPr>
          <p:spPr>
            <a:xfrm>
              <a:off x="6629399" y="3282042"/>
              <a:ext cx="914400" cy="9144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71" name="Google Shape;71;p26"/>
            <p:cNvSpPr/>
            <p:nvPr/>
          </p:nvSpPr>
          <p:spPr>
            <a:xfrm>
              <a:off x="7924799" y="3282042"/>
              <a:ext cx="914400" cy="914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72" name="Google Shape;72;p26"/>
            <p:cNvSpPr/>
            <p:nvPr/>
          </p:nvSpPr>
          <p:spPr>
            <a:xfrm>
              <a:off x="9220199" y="3282042"/>
              <a:ext cx="914400" cy="914400"/>
            </a:xfrm>
            <a:prstGeom prst="rect">
              <a:avLst/>
            </a:prstGeom>
            <a:solidFill>
              <a:srgbClr val="EE34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73" name="Google Shape;73;p26"/>
            <p:cNvSpPr/>
            <p:nvPr/>
          </p:nvSpPr>
          <p:spPr>
            <a:xfrm>
              <a:off x="10515599" y="3265713"/>
              <a:ext cx="914400" cy="914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74" name="Google Shape;74;p26"/>
            <p:cNvSpPr txBox="1"/>
            <p:nvPr/>
          </p:nvSpPr>
          <p:spPr>
            <a:xfrm>
              <a:off x="6629399" y="4310743"/>
              <a:ext cx="9144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#6E7073</a:t>
              </a:r>
              <a:endParaRPr sz="1400" b="0" i="0" u="none" strike="noStrike" cap="none">
                <a:solidFill>
                  <a:srgbClr val="000000"/>
                </a:solidFill>
                <a:latin typeface="Arial"/>
                <a:ea typeface="Arial"/>
                <a:cs typeface="Arial"/>
                <a:sym typeface="Arial"/>
              </a:endParaRPr>
            </a:p>
          </p:txBody>
        </p:sp>
        <p:sp>
          <p:nvSpPr>
            <p:cNvPr id="75" name="Google Shape;75;p26"/>
            <p:cNvSpPr txBox="1"/>
            <p:nvPr/>
          </p:nvSpPr>
          <p:spPr>
            <a:xfrm>
              <a:off x="7924799" y="4310743"/>
              <a:ext cx="9144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#EEEEEE</a:t>
              </a:r>
              <a:endParaRPr sz="1400" b="0" i="0" u="none" strike="noStrike" cap="none">
                <a:solidFill>
                  <a:srgbClr val="000000"/>
                </a:solidFill>
                <a:latin typeface="Arial"/>
                <a:ea typeface="Arial"/>
                <a:cs typeface="Arial"/>
                <a:sym typeface="Arial"/>
              </a:endParaRPr>
            </a:p>
          </p:txBody>
        </p:sp>
        <p:sp>
          <p:nvSpPr>
            <p:cNvPr id="76" name="Google Shape;76;p26"/>
            <p:cNvSpPr txBox="1"/>
            <p:nvPr/>
          </p:nvSpPr>
          <p:spPr>
            <a:xfrm>
              <a:off x="9220199" y="4310743"/>
              <a:ext cx="9144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#EE3424</a:t>
              </a:r>
              <a:endParaRPr sz="1400" b="0" i="0" u="none" strike="noStrike" cap="none">
                <a:solidFill>
                  <a:srgbClr val="000000"/>
                </a:solidFill>
                <a:latin typeface="Arial"/>
                <a:ea typeface="Arial"/>
                <a:cs typeface="Arial"/>
                <a:sym typeface="Arial"/>
              </a:endParaRPr>
            </a:p>
          </p:txBody>
        </p:sp>
        <p:sp>
          <p:nvSpPr>
            <p:cNvPr id="77" name="Google Shape;77;p26"/>
            <p:cNvSpPr txBox="1"/>
            <p:nvPr/>
          </p:nvSpPr>
          <p:spPr>
            <a:xfrm>
              <a:off x="10466611" y="4310743"/>
              <a:ext cx="102870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#0E2B5A</a:t>
              </a:r>
              <a:endParaRPr sz="1400" b="0" i="0" u="none" strike="noStrike" cap="none">
                <a:solidFill>
                  <a:srgbClr val="000000"/>
                </a:solidFill>
                <a:latin typeface="Arial"/>
                <a:ea typeface="Arial"/>
                <a:cs typeface="Arial"/>
                <a:sym typeface="Arial"/>
              </a:endParaRPr>
            </a:p>
          </p:txBody>
        </p:sp>
      </p:grpSp>
      <p:grpSp>
        <p:nvGrpSpPr>
          <p:cNvPr id="78" name="Google Shape;78;p26"/>
          <p:cNvGrpSpPr/>
          <p:nvPr/>
        </p:nvGrpSpPr>
        <p:grpSpPr>
          <a:xfrm>
            <a:off x="6657676" y="4864288"/>
            <a:ext cx="4865913" cy="1352807"/>
            <a:chOff x="6629399" y="3265713"/>
            <a:chExt cx="4865913" cy="1352807"/>
          </a:xfrm>
        </p:grpSpPr>
        <p:sp>
          <p:nvSpPr>
            <p:cNvPr id="79" name="Google Shape;79;p26"/>
            <p:cNvSpPr/>
            <p:nvPr/>
          </p:nvSpPr>
          <p:spPr>
            <a:xfrm>
              <a:off x="6629399" y="3282042"/>
              <a:ext cx="914400" cy="914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80" name="Google Shape;80;p26"/>
            <p:cNvSpPr/>
            <p:nvPr/>
          </p:nvSpPr>
          <p:spPr>
            <a:xfrm>
              <a:off x="7924799" y="3282042"/>
              <a:ext cx="914400" cy="914400"/>
            </a:xfrm>
            <a:prstGeom prst="rect">
              <a:avLst/>
            </a:prstGeom>
            <a:solidFill>
              <a:srgbClr val="2DCC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81" name="Google Shape;81;p26"/>
            <p:cNvSpPr/>
            <p:nvPr/>
          </p:nvSpPr>
          <p:spPr>
            <a:xfrm>
              <a:off x="9220199" y="3282042"/>
              <a:ext cx="914400" cy="914400"/>
            </a:xfrm>
            <a:prstGeom prst="rect">
              <a:avLst/>
            </a:prstGeom>
            <a:solidFill>
              <a:srgbClr val="D2D75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82" name="Google Shape;82;p26"/>
            <p:cNvSpPr/>
            <p:nvPr/>
          </p:nvSpPr>
          <p:spPr>
            <a:xfrm>
              <a:off x="10515599" y="3265713"/>
              <a:ext cx="914400" cy="914400"/>
            </a:xfrm>
            <a:prstGeom prst="rect">
              <a:avLst/>
            </a:prstGeom>
            <a:solidFill>
              <a:srgbClr val="5D79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83" name="Google Shape;83;p26"/>
            <p:cNvSpPr txBox="1"/>
            <p:nvPr/>
          </p:nvSpPr>
          <p:spPr>
            <a:xfrm>
              <a:off x="6629399" y="4310743"/>
              <a:ext cx="9144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#E87722</a:t>
              </a:r>
              <a:endParaRPr sz="1400" b="0" i="0" u="none" strike="noStrike" cap="none">
                <a:solidFill>
                  <a:srgbClr val="000000"/>
                </a:solidFill>
                <a:latin typeface="Arial"/>
                <a:ea typeface="Arial"/>
                <a:cs typeface="Arial"/>
                <a:sym typeface="Arial"/>
              </a:endParaRPr>
            </a:p>
          </p:txBody>
        </p:sp>
        <p:sp>
          <p:nvSpPr>
            <p:cNvPr id="84" name="Google Shape;84;p26"/>
            <p:cNvSpPr txBox="1"/>
            <p:nvPr/>
          </p:nvSpPr>
          <p:spPr>
            <a:xfrm>
              <a:off x="7843154" y="4310743"/>
              <a:ext cx="107768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#2DCCD3</a:t>
              </a:r>
              <a:endParaRPr sz="1400" b="0" i="0" u="none" strike="noStrike" cap="none">
                <a:solidFill>
                  <a:srgbClr val="000000"/>
                </a:solidFill>
                <a:latin typeface="Arial"/>
                <a:ea typeface="Arial"/>
                <a:cs typeface="Arial"/>
                <a:sym typeface="Arial"/>
              </a:endParaRPr>
            </a:p>
          </p:txBody>
        </p:sp>
        <p:sp>
          <p:nvSpPr>
            <p:cNvPr id="85" name="Google Shape;85;p26"/>
            <p:cNvSpPr txBox="1"/>
            <p:nvPr/>
          </p:nvSpPr>
          <p:spPr>
            <a:xfrm>
              <a:off x="9154885" y="4310743"/>
              <a:ext cx="107768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#D2D755</a:t>
              </a:r>
              <a:endParaRPr sz="1400" b="0" i="0" u="none" strike="noStrike" cap="none">
                <a:solidFill>
                  <a:srgbClr val="000000"/>
                </a:solidFill>
                <a:latin typeface="Arial"/>
                <a:ea typeface="Arial"/>
                <a:cs typeface="Arial"/>
                <a:sym typeface="Arial"/>
              </a:endParaRPr>
            </a:p>
          </p:txBody>
        </p:sp>
        <p:sp>
          <p:nvSpPr>
            <p:cNvPr id="86" name="Google Shape;86;p26"/>
            <p:cNvSpPr txBox="1"/>
            <p:nvPr/>
          </p:nvSpPr>
          <p:spPr>
            <a:xfrm>
              <a:off x="10466611" y="4310743"/>
              <a:ext cx="102870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#5D7975</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ogos">
  <p:cSld name="Logos">
    <p:spTree>
      <p:nvGrpSpPr>
        <p:cNvPr id="1" name="Shape 87"/>
        <p:cNvGrpSpPr/>
        <p:nvPr/>
      </p:nvGrpSpPr>
      <p:grpSpPr>
        <a:xfrm>
          <a:off x="0" y="0"/>
          <a:ext cx="0" cy="0"/>
          <a:chOff x="0" y="0"/>
          <a:chExt cx="0" cy="0"/>
        </a:xfrm>
      </p:grpSpPr>
      <p:sp>
        <p:nvSpPr>
          <p:cNvPr id="88" name="Google Shape;88;p27"/>
          <p:cNvSpPr/>
          <p:nvPr/>
        </p:nvSpPr>
        <p:spPr>
          <a:xfrm>
            <a:off x="0" y="3991335"/>
            <a:ext cx="12188825" cy="28666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pic>
        <p:nvPicPr>
          <p:cNvPr id="89" name="Google Shape;89;p27"/>
          <p:cNvPicPr preferRelativeResize="0"/>
          <p:nvPr/>
        </p:nvPicPr>
        <p:blipFill rotWithShape="1">
          <a:blip r:embed="rId2">
            <a:alphaModFix/>
          </a:blip>
          <a:srcRect/>
          <a:stretch/>
        </p:blipFill>
        <p:spPr>
          <a:xfrm>
            <a:off x="703965" y="4507362"/>
            <a:ext cx="1617558" cy="640080"/>
          </a:xfrm>
          <a:prstGeom prst="rect">
            <a:avLst/>
          </a:prstGeom>
          <a:noFill/>
          <a:ln>
            <a:noFill/>
          </a:ln>
        </p:spPr>
      </p:pic>
      <p:pic>
        <p:nvPicPr>
          <p:cNvPr id="90" name="Google Shape;90;p27"/>
          <p:cNvPicPr preferRelativeResize="0"/>
          <p:nvPr/>
        </p:nvPicPr>
        <p:blipFill rotWithShape="1">
          <a:blip r:embed="rId3">
            <a:alphaModFix/>
          </a:blip>
          <a:srcRect/>
          <a:stretch/>
        </p:blipFill>
        <p:spPr>
          <a:xfrm>
            <a:off x="2959928" y="1316382"/>
            <a:ext cx="1650532" cy="1030229"/>
          </a:xfrm>
          <a:prstGeom prst="rect">
            <a:avLst/>
          </a:prstGeom>
          <a:noFill/>
          <a:ln>
            <a:noFill/>
          </a:ln>
        </p:spPr>
      </p:pic>
      <p:pic>
        <p:nvPicPr>
          <p:cNvPr id="91" name="Google Shape;91;p27"/>
          <p:cNvPicPr preferRelativeResize="0"/>
          <p:nvPr/>
        </p:nvPicPr>
        <p:blipFill rotWithShape="1">
          <a:blip r:embed="rId4">
            <a:alphaModFix/>
          </a:blip>
          <a:srcRect/>
          <a:stretch/>
        </p:blipFill>
        <p:spPr>
          <a:xfrm>
            <a:off x="703816" y="1511456"/>
            <a:ext cx="1617856" cy="640080"/>
          </a:xfrm>
          <a:prstGeom prst="rect">
            <a:avLst/>
          </a:prstGeom>
          <a:noFill/>
          <a:ln>
            <a:noFill/>
          </a:ln>
        </p:spPr>
      </p:pic>
      <p:pic>
        <p:nvPicPr>
          <p:cNvPr id="92" name="Google Shape;92;p27"/>
          <p:cNvPicPr preferRelativeResize="0"/>
          <p:nvPr/>
        </p:nvPicPr>
        <p:blipFill rotWithShape="1">
          <a:blip r:embed="rId5">
            <a:alphaModFix/>
          </a:blip>
          <a:srcRect/>
          <a:stretch/>
        </p:blipFill>
        <p:spPr>
          <a:xfrm>
            <a:off x="7443944" y="2686386"/>
            <a:ext cx="1714500" cy="1041400"/>
          </a:xfrm>
          <a:prstGeom prst="rect">
            <a:avLst/>
          </a:prstGeom>
          <a:noFill/>
          <a:ln>
            <a:noFill/>
          </a:ln>
        </p:spPr>
      </p:pic>
      <p:pic>
        <p:nvPicPr>
          <p:cNvPr id="93" name="Google Shape;93;p27"/>
          <p:cNvPicPr preferRelativeResize="0"/>
          <p:nvPr/>
        </p:nvPicPr>
        <p:blipFill rotWithShape="1">
          <a:blip r:embed="rId6">
            <a:alphaModFix/>
          </a:blip>
          <a:srcRect/>
          <a:stretch/>
        </p:blipFill>
        <p:spPr>
          <a:xfrm>
            <a:off x="7443944" y="1310796"/>
            <a:ext cx="1714500" cy="1041400"/>
          </a:xfrm>
          <a:prstGeom prst="rect">
            <a:avLst/>
          </a:prstGeom>
          <a:noFill/>
          <a:ln>
            <a:noFill/>
          </a:ln>
        </p:spPr>
      </p:pic>
      <p:pic>
        <p:nvPicPr>
          <p:cNvPr id="94" name="Google Shape;94;p27"/>
          <p:cNvPicPr preferRelativeResize="0"/>
          <p:nvPr/>
        </p:nvPicPr>
        <p:blipFill rotWithShape="1">
          <a:blip r:embed="rId7">
            <a:alphaModFix/>
          </a:blip>
          <a:srcRect/>
          <a:stretch/>
        </p:blipFill>
        <p:spPr>
          <a:xfrm>
            <a:off x="7443944" y="5482980"/>
            <a:ext cx="1714500" cy="1041400"/>
          </a:xfrm>
          <a:prstGeom prst="rect">
            <a:avLst/>
          </a:prstGeom>
          <a:noFill/>
          <a:ln>
            <a:noFill/>
          </a:ln>
        </p:spPr>
      </p:pic>
      <p:pic>
        <p:nvPicPr>
          <p:cNvPr id="95" name="Google Shape;95;p27"/>
          <p:cNvPicPr preferRelativeResize="0"/>
          <p:nvPr/>
        </p:nvPicPr>
        <p:blipFill rotWithShape="1">
          <a:blip r:embed="rId8">
            <a:alphaModFix/>
          </a:blip>
          <a:srcRect/>
          <a:stretch/>
        </p:blipFill>
        <p:spPr>
          <a:xfrm>
            <a:off x="7443944" y="4306702"/>
            <a:ext cx="1714500" cy="1041400"/>
          </a:xfrm>
          <a:prstGeom prst="rect">
            <a:avLst/>
          </a:prstGeom>
          <a:noFill/>
          <a:ln>
            <a:noFill/>
          </a:ln>
        </p:spPr>
      </p:pic>
      <p:pic>
        <p:nvPicPr>
          <p:cNvPr id="96" name="Google Shape;96;p27"/>
          <p:cNvPicPr preferRelativeResize="0"/>
          <p:nvPr/>
        </p:nvPicPr>
        <p:blipFill rotWithShape="1">
          <a:blip r:embed="rId9">
            <a:alphaModFix/>
          </a:blip>
          <a:srcRect/>
          <a:stretch/>
        </p:blipFill>
        <p:spPr>
          <a:xfrm>
            <a:off x="5088115" y="2664796"/>
            <a:ext cx="1943487" cy="1084580"/>
          </a:xfrm>
          <a:prstGeom prst="rect">
            <a:avLst/>
          </a:prstGeom>
          <a:noFill/>
          <a:ln>
            <a:noFill/>
          </a:ln>
        </p:spPr>
      </p:pic>
      <p:pic>
        <p:nvPicPr>
          <p:cNvPr id="97" name="Google Shape;97;p27"/>
          <p:cNvPicPr preferRelativeResize="0"/>
          <p:nvPr/>
        </p:nvPicPr>
        <p:blipFill rotWithShape="1">
          <a:blip r:embed="rId10">
            <a:alphaModFix/>
          </a:blip>
          <a:srcRect/>
          <a:stretch/>
        </p:blipFill>
        <p:spPr>
          <a:xfrm>
            <a:off x="5088115" y="1289206"/>
            <a:ext cx="1943487" cy="1084580"/>
          </a:xfrm>
          <a:prstGeom prst="rect">
            <a:avLst/>
          </a:prstGeom>
          <a:noFill/>
          <a:ln>
            <a:noFill/>
          </a:ln>
        </p:spPr>
      </p:pic>
      <p:pic>
        <p:nvPicPr>
          <p:cNvPr id="98" name="Google Shape;98;p27"/>
          <p:cNvPicPr preferRelativeResize="0"/>
          <p:nvPr/>
        </p:nvPicPr>
        <p:blipFill rotWithShape="1">
          <a:blip r:embed="rId11">
            <a:alphaModFix/>
          </a:blip>
          <a:srcRect/>
          <a:stretch/>
        </p:blipFill>
        <p:spPr>
          <a:xfrm>
            <a:off x="5088115" y="5461390"/>
            <a:ext cx="1943487" cy="1084580"/>
          </a:xfrm>
          <a:prstGeom prst="rect">
            <a:avLst/>
          </a:prstGeom>
          <a:noFill/>
          <a:ln>
            <a:noFill/>
          </a:ln>
        </p:spPr>
      </p:pic>
      <p:pic>
        <p:nvPicPr>
          <p:cNvPr id="99" name="Google Shape;99;p27"/>
          <p:cNvPicPr preferRelativeResize="0"/>
          <p:nvPr/>
        </p:nvPicPr>
        <p:blipFill rotWithShape="1">
          <a:blip r:embed="rId12">
            <a:alphaModFix/>
          </a:blip>
          <a:srcRect/>
          <a:stretch/>
        </p:blipFill>
        <p:spPr>
          <a:xfrm>
            <a:off x="5088115" y="4285112"/>
            <a:ext cx="1943487" cy="1084580"/>
          </a:xfrm>
          <a:prstGeom prst="rect">
            <a:avLst/>
          </a:prstGeom>
          <a:noFill/>
          <a:ln>
            <a:noFill/>
          </a:ln>
        </p:spPr>
      </p:pic>
      <p:pic>
        <p:nvPicPr>
          <p:cNvPr id="100" name="Google Shape;100;p27"/>
          <p:cNvPicPr preferRelativeResize="0"/>
          <p:nvPr/>
        </p:nvPicPr>
        <p:blipFill rotWithShape="1">
          <a:blip r:embed="rId13">
            <a:alphaModFix/>
          </a:blip>
          <a:srcRect/>
          <a:stretch/>
        </p:blipFill>
        <p:spPr>
          <a:xfrm>
            <a:off x="710452" y="2887046"/>
            <a:ext cx="1604584" cy="640080"/>
          </a:xfrm>
          <a:prstGeom prst="rect">
            <a:avLst/>
          </a:prstGeom>
          <a:noFill/>
          <a:ln>
            <a:noFill/>
          </a:ln>
        </p:spPr>
      </p:pic>
      <p:pic>
        <p:nvPicPr>
          <p:cNvPr id="101" name="Google Shape;101;p27"/>
          <p:cNvPicPr preferRelativeResize="0"/>
          <p:nvPr/>
        </p:nvPicPr>
        <p:blipFill rotWithShape="1">
          <a:blip r:embed="rId14">
            <a:alphaModFix/>
          </a:blip>
          <a:srcRect/>
          <a:stretch/>
        </p:blipFill>
        <p:spPr>
          <a:xfrm>
            <a:off x="710452" y="5683640"/>
            <a:ext cx="1604584" cy="640080"/>
          </a:xfrm>
          <a:prstGeom prst="rect">
            <a:avLst/>
          </a:prstGeom>
          <a:noFill/>
          <a:ln>
            <a:noFill/>
          </a:ln>
        </p:spPr>
      </p:pic>
      <p:pic>
        <p:nvPicPr>
          <p:cNvPr id="102" name="Google Shape;102;p27"/>
          <p:cNvPicPr preferRelativeResize="0"/>
          <p:nvPr/>
        </p:nvPicPr>
        <p:blipFill rotWithShape="1">
          <a:blip r:embed="rId15">
            <a:alphaModFix/>
          </a:blip>
          <a:srcRect/>
          <a:stretch/>
        </p:blipFill>
        <p:spPr>
          <a:xfrm>
            <a:off x="2959928" y="2694183"/>
            <a:ext cx="1650532" cy="1025807"/>
          </a:xfrm>
          <a:prstGeom prst="rect">
            <a:avLst/>
          </a:prstGeom>
          <a:noFill/>
          <a:ln>
            <a:noFill/>
          </a:ln>
        </p:spPr>
      </p:pic>
      <p:pic>
        <p:nvPicPr>
          <p:cNvPr id="103" name="Google Shape;103;p27"/>
          <p:cNvPicPr preferRelativeResize="0"/>
          <p:nvPr/>
        </p:nvPicPr>
        <p:blipFill rotWithShape="1">
          <a:blip r:embed="rId16">
            <a:alphaModFix/>
          </a:blip>
          <a:srcRect/>
          <a:stretch/>
        </p:blipFill>
        <p:spPr>
          <a:xfrm>
            <a:off x="2959928" y="5498962"/>
            <a:ext cx="1624193" cy="1009436"/>
          </a:xfrm>
          <a:prstGeom prst="rect">
            <a:avLst/>
          </a:prstGeom>
          <a:noFill/>
          <a:ln>
            <a:noFill/>
          </a:ln>
        </p:spPr>
      </p:pic>
      <p:pic>
        <p:nvPicPr>
          <p:cNvPr id="104" name="Google Shape;104;p27"/>
          <p:cNvPicPr preferRelativeResize="0"/>
          <p:nvPr/>
        </p:nvPicPr>
        <p:blipFill rotWithShape="1">
          <a:blip r:embed="rId17">
            <a:alphaModFix/>
          </a:blip>
          <a:srcRect/>
          <a:stretch/>
        </p:blipFill>
        <p:spPr>
          <a:xfrm>
            <a:off x="2959928" y="4316160"/>
            <a:ext cx="1639660" cy="1022485"/>
          </a:xfrm>
          <a:prstGeom prst="rect">
            <a:avLst/>
          </a:prstGeom>
          <a:noFill/>
          <a:ln>
            <a:noFill/>
          </a:ln>
        </p:spPr>
      </p:pic>
      <p:pic>
        <p:nvPicPr>
          <p:cNvPr id="105" name="Google Shape;105;p27"/>
          <p:cNvPicPr preferRelativeResize="0"/>
          <p:nvPr/>
        </p:nvPicPr>
        <p:blipFill rotWithShape="1">
          <a:blip r:embed="rId18">
            <a:alphaModFix/>
          </a:blip>
          <a:srcRect/>
          <a:stretch/>
        </p:blipFill>
        <p:spPr>
          <a:xfrm>
            <a:off x="9832927" y="4438039"/>
            <a:ext cx="764882" cy="778726"/>
          </a:xfrm>
          <a:prstGeom prst="rect">
            <a:avLst/>
          </a:prstGeom>
          <a:noFill/>
          <a:ln>
            <a:noFill/>
          </a:ln>
        </p:spPr>
      </p:pic>
      <p:pic>
        <p:nvPicPr>
          <p:cNvPr id="106" name="Google Shape;106;p27"/>
          <p:cNvPicPr preferRelativeResize="0"/>
          <p:nvPr/>
        </p:nvPicPr>
        <p:blipFill rotWithShape="1">
          <a:blip r:embed="rId19">
            <a:alphaModFix/>
          </a:blip>
          <a:srcRect/>
          <a:stretch/>
        </p:blipFill>
        <p:spPr>
          <a:xfrm>
            <a:off x="10703899" y="5533516"/>
            <a:ext cx="906134" cy="940328"/>
          </a:xfrm>
          <a:prstGeom prst="rect">
            <a:avLst/>
          </a:prstGeom>
          <a:noFill/>
          <a:ln>
            <a:noFill/>
          </a:ln>
        </p:spPr>
      </p:pic>
      <p:pic>
        <p:nvPicPr>
          <p:cNvPr id="107" name="Google Shape;107;p27"/>
          <p:cNvPicPr preferRelativeResize="0"/>
          <p:nvPr/>
        </p:nvPicPr>
        <p:blipFill rotWithShape="1">
          <a:blip r:embed="rId20">
            <a:alphaModFix/>
          </a:blip>
          <a:srcRect/>
          <a:stretch/>
        </p:blipFill>
        <p:spPr>
          <a:xfrm>
            <a:off x="9477686" y="5317880"/>
            <a:ext cx="1347216" cy="1371600"/>
          </a:xfrm>
          <a:prstGeom prst="rect">
            <a:avLst/>
          </a:prstGeom>
          <a:noFill/>
          <a:ln>
            <a:noFill/>
          </a:ln>
        </p:spPr>
      </p:pic>
      <p:pic>
        <p:nvPicPr>
          <p:cNvPr id="108" name="Google Shape;108;p27"/>
          <p:cNvPicPr preferRelativeResize="0"/>
          <p:nvPr/>
        </p:nvPicPr>
        <p:blipFill rotWithShape="1">
          <a:blip r:embed="rId21">
            <a:alphaModFix/>
          </a:blip>
          <a:srcRect/>
          <a:stretch/>
        </p:blipFill>
        <p:spPr>
          <a:xfrm>
            <a:off x="10748098" y="2521286"/>
            <a:ext cx="1347216" cy="1371600"/>
          </a:xfrm>
          <a:prstGeom prst="rect">
            <a:avLst/>
          </a:prstGeom>
          <a:noFill/>
          <a:ln>
            <a:noFill/>
          </a:ln>
        </p:spPr>
      </p:pic>
      <p:pic>
        <p:nvPicPr>
          <p:cNvPr id="109" name="Google Shape;109;p27"/>
          <p:cNvPicPr preferRelativeResize="0"/>
          <p:nvPr/>
        </p:nvPicPr>
        <p:blipFill rotWithShape="1">
          <a:blip r:embed="rId22">
            <a:alphaModFix/>
          </a:blip>
          <a:srcRect/>
          <a:stretch/>
        </p:blipFill>
        <p:spPr>
          <a:xfrm>
            <a:off x="10398148" y="4135478"/>
            <a:ext cx="1347216" cy="1371600"/>
          </a:xfrm>
          <a:prstGeom prst="rect">
            <a:avLst/>
          </a:prstGeom>
          <a:noFill/>
          <a:ln>
            <a:noFill/>
          </a:ln>
        </p:spPr>
      </p:pic>
      <p:pic>
        <p:nvPicPr>
          <p:cNvPr id="110" name="Google Shape;110;p27"/>
          <p:cNvPicPr preferRelativeResize="0"/>
          <p:nvPr/>
        </p:nvPicPr>
        <p:blipFill rotWithShape="1">
          <a:blip r:embed="rId23">
            <a:alphaModFix/>
          </a:blip>
          <a:srcRect/>
          <a:stretch/>
        </p:blipFill>
        <p:spPr>
          <a:xfrm>
            <a:off x="9477686" y="2775784"/>
            <a:ext cx="1437673" cy="862604"/>
          </a:xfrm>
          <a:prstGeom prst="rect">
            <a:avLst/>
          </a:prstGeom>
          <a:noFill/>
          <a:ln>
            <a:noFill/>
          </a:ln>
        </p:spPr>
      </p:pic>
      <p:pic>
        <p:nvPicPr>
          <p:cNvPr id="111" name="Google Shape;111;p27"/>
          <p:cNvPicPr preferRelativeResize="0"/>
          <p:nvPr/>
        </p:nvPicPr>
        <p:blipFill rotWithShape="1">
          <a:blip r:embed="rId24">
            <a:alphaModFix/>
          </a:blip>
          <a:srcRect/>
          <a:stretch/>
        </p:blipFill>
        <p:spPr>
          <a:xfrm>
            <a:off x="9347070" y="1433683"/>
            <a:ext cx="2713657" cy="795627"/>
          </a:xfrm>
          <a:prstGeom prst="rect">
            <a:avLst/>
          </a:prstGeom>
          <a:noFill/>
          <a:ln>
            <a:noFill/>
          </a:ln>
        </p:spPr>
      </p:pic>
      <p:sp>
        <p:nvSpPr>
          <p:cNvPr id="112" name="Google Shape;112;p27"/>
          <p:cNvSpPr/>
          <p:nvPr/>
        </p:nvSpPr>
        <p:spPr>
          <a:xfrm>
            <a:off x="507868" y="395823"/>
            <a:ext cx="11102719" cy="6462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3599"/>
              <a:buFont typeface="Georgia"/>
              <a:buNone/>
            </a:pPr>
            <a:r>
              <a:rPr lang="en-US" sz="3599" b="1" i="0" u="none" strike="noStrike" cap="none">
                <a:solidFill>
                  <a:schemeClr val="accent2"/>
                </a:solidFill>
                <a:latin typeface="Georgia"/>
                <a:ea typeface="Georgia"/>
                <a:cs typeface="Georgia"/>
                <a:sym typeface="Georgia"/>
              </a:rPr>
              <a:t>Common Logos &amp; TN State Graphic Elements</a:t>
            </a:r>
            <a:endParaRPr sz="1400" b="0" i="0" u="none" strike="noStrike" cap="none">
              <a:solidFill>
                <a:srgbClr val="000000"/>
              </a:solidFill>
              <a:latin typeface="Arial"/>
              <a:ea typeface="Arial"/>
              <a:cs typeface="Arial"/>
              <a:sym typeface="Arial"/>
            </a:endParaRPr>
          </a:p>
        </p:txBody>
      </p:sp>
      <p:sp>
        <p:nvSpPr>
          <p:cNvPr id="113" name="Google Shape;113;p27"/>
          <p:cNvSpPr/>
          <p:nvPr/>
        </p:nvSpPr>
        <p:spPr>
          <a:xfrm>
            <a:off x="0" y="0"/>
            <a:ext cx="3049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cons">
  <p:cSld name="Icons">
    <p:spTree>
      <p:nvGrpSpPr>
        <p:cNvPr id="1" name="Shape 114"/>
        <p:cNvGrpSpPr/>
        <p:nvPr/>
      </p:nvGrpSpPr>
      <p:grpSpPr>
        <a:xfrm>
          <a:off x="0" y="0"/>
          <a:ext cx="0" cy="0"/>
          <a:chOff x="0" y="0"/>
          <a:chExt cx="0" cy="0"/>
        </a:xfrm>
      </p:grpSpPr>
      <p:sp>
        <p:nvSpPr>
          <p:cNvPr id="115" name="Google Shape;115;p28"/>
          <p:cNvSpPr/>
          <p:nvPr/>
        </p:nvSpPr>
        <p:spPr>
          <a:xfrm>
            <a:off x="507868" y="395823"/>
            <a:ext cx="4439036" cy="6462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3599"/>
              <a:buFont typeface="Georgia"/>
              <a:buNone/>
            </a:pPr>
            <a:r>
              <a:rPr lang="en-US" sz="3599" b="1" i="0" u="none" strike="noStrike" cap="none">
                <a:solidFill>
                  <a:schemeClr val="accent2"/>
                </a:solidFill>
                <a:latin typeface="Georgia"/>
                <a:ea typeface="Georgia"/>
                <a:cs typeface="Georgia"/>
                <a:sym typeface="Georgia"/>
              </a:rPr>
              <a:t>Simple Line Icons</a:t>
            </a:r>
            <a:endParaRPr sz="1400" b="0" i="0" u="none" strike="noStrike" cap="none">
              <a:solidFill>
                <a:srgbClr val="000000"/>
              </a:solidFill>
              <a:latin typeface="Arial"/>
              <a:ea typeface="Arial"/>
              <a:cs typeface="Arial"/>
              <a:sym typeface="Arial"/>
            </a:endParaRPr>
          </a:p>
        </p:txBody>
      </p:sp>
      <p:sp>
        <p:nvSpPr>
          <p:cNvPr id="116" name="Google Shape;116;p28"/>
          <p:cNvSpPr/>
          <p:nvPr/>
        </p:nvSpPr>
        <p:spPr>
          <a:xfrm>
            <a:off x="0" y="0"/>
            <a:ext cx="3049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pic>
        <p:nvPicPr>
          <p:cNvPr id="117" name="Google Shape;117;p28"/>
          <p:cNvPicPr preferRelativeResize="0"/>
          <p:nvPr/>
        </p:nvPicPr>
        <p:blipFill rotWithShape="1">
          <a:blip r:embed="rId2">
            <a:alphaModFix/>
          </a:blip>
          <a:srcRect/>
          <a:stretch/>
        </p:blipFill>
        <p:spPr>
          <a:xfrm>
            <a:off x="1676190" y="1222787"/>
            <a:ext cx="914400" cy="914400"/>
          </a:xfrm>
          <a:prstGeom prst="rect">
            <a:avLst/>
          </a:prstGeom>
          <a:noFill/>
          <a:ln>
            <a:noFill/>
          </a:ln>
        </p:spPr>
      </p:pic>
      <p:pic>
        <p:nvPicPr>
          <p:cNvPr id="118" name="Google Shape;118;p28"/>
          <p:cNvPicPr preferRelativeResize="0"/>
          <p:nvPr/>
        </p:nvPicPr>
        <p:blipFill rotWithShape="1">
          <a:blip r:embed="rId3">
            <a:alphaModFix/>
          </a:blip>
          <a:srcRect/>
          <a:stretch/>
        </p:blipFill>
        <p:spPr>
          <a:xfrm>
            <a:off x="2832903" y="1222787"/>
            <a:ext cx="914400" cy="914400"/>
          </a:xfrm>
          <a:prstGeom prst="rect">
            <a:avLst/>
          </a:prstGeom>
          <a:noFill/>
          <a:ln>
            <a:noFill/>
          </a:ln>
        </p:spPr>
      </p:pic>
      <p:pic>
        <p:nvPicPr>
          <p:cNvPr id="119" name="Google Shape;119;p28"/>
          <p:cNvPicPr preferRelativeResize="0"/>
          <p:nvPr/>
        </p:nvPicPr>
        <p:blipFill rotWithShape="1">
          <a:blip r:embed="rId4">
            <a:alphaModFix/>
          </a:blip>
          <a:srcRect/>
          <a:stretch/>
        </p:blipFill>
        <p:spPr>
          <a:xfrm>
            <a:off x="3978984" y="1222787"/>
            <a:ext cx="914400" cy="914400"/>
          </a:xfrm>
          <a:prstGeom prst="rect">
            <a:avLst/>
          </a:prstGeom>
          <a:noFill/>
          <a:ln>
            <a:noFill/>
          </a:ln>
        </p:spPr>
      </p:pic>
      <p:pic>
        <p:nvPicPr>
          <p:cNvPr id="120" name="Google Shape;120;p28"/>
          <p:cNvPicPr preferRelativeResize="0"/>
          <p:nvPr/>
        </p:nvPicPr>
        <p:blipFill rotWithShape="1">
          <a:blip r:embed="rId5">
            <a:alphaModFix/>
          </a:blip>
          <a:srcRect/>
          <a:stretch/>
        </p:blipFill>
        <p:spPr>
          <a:xfrm>
            <a:off x="5125067" y="1222787"/>
            <a:ext cx="914400" cy="914400"/>
          </a:xfrm>
          <a:prstGeom prst="rect">
            <a:avLst/>
          </a:prstGeom>
          <a:noFill/>
          <a:ln>
            <a:noFill/>
          </a:ln>
        </p:spPr>
      </p:pic>
      <p:pic>
        <p:nvPicPr>
          <p:cNvPr id="121" name="Google Shape;121;p28"/>
          <p:cNvPicPr preferRelativeResize="0"/>
          <p:nvPr/>
        </p:nvPicPr>
        <p:blipFill rotWithShape="1">
          <a:blip r:embed="rId6">
            <a:alphaModFix/>
          </a:blip>
          <a:srcRect/>
          <a:stretch/>
        </p:blipFill>
        <p:spPr>
          <a:xfrm>
            <a:off x="6271149" y="1222787"/>
            <a:ext cx="914400" cy="914400"/>
          </a:xfrm>
          <a:prstGeom prst="rect">
            <a:avLst/>
          </a:prstGeom>
          <a:noFill/>
          <a:ln>
            <a:noFill/>
          </a:ln>
        </p:spPr>
      </p:pic>
      <p:pic>
        <p:nvPicPr>
          <p:cNvPr id="122" name="Google Shape;122;p28"/>
          <p:cNvPicPr preferRelativeResize="0"/>
          <p:nvPr/>
        </p:nvPicPr>
        <p:blipFill rotWithShape="1">
          <a:blip r:embed="rId7">
            <a:alphaModFix/>
          </a:blip>
          <a:srcRect/>
          <a:stretch/>
        </p:blipFill>
        <p:spPr>
          <a:xfrm>
            <a:off x="7332168" y="1222787"/>
            <a:ext cx="914400" cy="914400"/>
          </a:xfrm>
          <a:prstGeom prst="rect">
            <a:avLst/>
          </a:prstGeom>
          <a:noFill/>
          <a:ln>
            <a:noFill/>
          </a:ln>
        </p:spPr>
      </p:pic>
      <p:pic>
        <p:nvPicPr>
          <p:cNvPr id="123" name="Google Shape;123;p28"/>
          <p:cNvPicPr preferRelativeResize="0"/>
          <p:nvPr/>
        </p:nvPicPr>
        <p:blipFill rotWithShape="1">
          <a:blip r:embed="rId8">
            <a:alphaModFix/>
          </a:blip>
          <a:srcRect/>
          <a:stretch/>
        </p:blipFill>
        <p:spPr>
          <a:xfrm>
            <a:off x="8540999" y="1222787"/>
            <a:ext cx="914400" cy="914400"/>
          </a:xfrm>
          <a:prstGeom prst="rect">
            <a:avLst/>
          </a:prstGeom>
          <a:noFill/>
          <a:ln>
            <a:noFill/>
          </a:ln>
        </p:spPr>
      </p:pic>
      <p:pic>
        <p:nvPicPr>
          <p:cNvPr id="124" name="Google Shape;124;p28"/>
          <p:cNvPicPr preferRelativeResize="0"/>
          <p:nvPr/>
        </p:nvPicPr>
        <p:blipFill rotWithShape="1">
          <a:blip r:embed="rId9">
            <a:alphaModFix/>
          </a:blip>
          <a:srcRect/>
          <a:stretch/>
        </p:blipFill>
        <p:spPr>
          <a:xfrm>
            <a:off x="9682453" y="1222787"/>
            <a:ext cx="914400" cy="914400"/>
          </a:xfrm>
          <a:prstGeom prst="rect">
            <a:avLst/>
          </a:prstGeom>
          <a:noFill/>
          <a:ln>
            <a:noFill/>
          </a:ln>
        </p:spPr>
      </p:pic>
      <p:pic>
        <p:nvPicPr>
          <p:cNvPr id="125" name="Google Shape;125;p28"/>
          <p:cNvPicPr preferRelativeResize="0"/>
          <p:nvPr/>
        </p:nvPicPr>
        <p:blipFill rotWithShape="1">
          <a:blip r:embed="rId10">
            <a:alphaModFix/>
          </a:blip>
          <a:srcRect/>
          <a:stretch/>
        </p:blipFill>
        <p:spPr>
          <a:xfrm>
            <a:off x="10823912" y="1222787"/>
            <a:ext cx="914400" cy="914400"/>
          </a:xfrm>
          <a:prstGeom prst="rect">
            <a:avLst/>
          </a:prstGeom>
          <a:noFill/>
          <a:ln>
            <a:noFill/>
          </a:ln>
        </p:spPr>
      </p:pic>
      <p:pic>
        <p:nvPicPr>
          <p:cNvPr id="126" name="Google Shape;126;p28"/>
          <p:cNvPicPr preferRelativeResize="0"/>
          <p:nvPr/>
        </p:nvPicPr>
        <p:blipFill rotWithShape="1">
          <a:blip r:embed="rId11">
            <a:alphaModFix/>
          </a:blip>
          <a:srcRect/>
          <a:stretch/>
        </p:blipFill>
        <p:spPr>
          <a:xfrm>
            <a:off x="572637" y="1222787"/>
            <a:ext cx="914400" cy="914400"/>
          </a:xfrm>
          <a:prstGeom prst="rect">
            <a:avLst/>
          </a:prstGeom>
          <a:noFill/>
          <a:ln>
            <a:noFill/>
          </a:ln>
        </p:spPr>
      </p:pic>
      <p:pic>
        <p:nvPicPr>
          <p:cNvPr id="127" name="Google Shape;127;p28"/>
          <p:cNvPicPr preferRelativeResize="0"/>
          <p:nvPr/>
        </p:nvPicPr>
        <p:blipFill rotWithShape="1">
          <a:blip r:embed="rId12">
            <a:alphaModFix/>
          </a:blip>
          <a:srcRect/>
          <a:stretch/>
        </p:blipFill>
        <p:spPr>
          <a:xfrm>
            <a:off x="3978984" y="2480052"/>
            <a:ext cx="914400" cy="914400"/>
          </a:xfrm>
          <a:prstGeom prst="rect">
            <a:avLst/>
          </a:prstGeom>
          <a:noFill/>
          <a:ln>
            <a:noFill/>
          </a:ln>
        </p:spPr>
      </p:pic>
      <p:pic>
        <p:nvPicPr>
          <p:cNvPr id="128" name="Google Shape;128;p28"/>
          <p:cNvPicPr preferRelativeResize="0"/>
          <p:nvPr/>
        </p:nvPicPr>
        <p:blipFill rotWithShape="1">
          <a:blip r:embed="rId13">
            <a:alphaModFix/>
          </a:blip>
          <a:srcRect/>
          <a:stretch/>
        </p:blipFill>
        <p:spPr>
          <a:xfrm>
            <a:off x="5125067" y="2480052"/>
            <a:ext cx="914400" cy="914400"/>
          </a:xfrm>
          <a:prstGeom prst="rect">
            <a:avLst/>
          </a:prstGeom>
          <a:noFill/>
          <a:ln>
            <a:noFill/>
          </a:ln>
        </p:spPr>
      </p:pic>
      <p:pic>
        <p:nvPicPr>
          <p:cNvPr id="129" name="Google Shape;129;p28"/>
          <p:cNvPicPr preferRelativeResize="0"/>
          <p:nvPr/>
        </p:nvPicPr>
        <p:blipFill rotWithShape="1">
          <a:blip r:embed="rId14">
            <a:alphaModFix/>
          </a:blip>
          <a:srcRect/>
          <a:stretch/>
        </p:blipFill>
        <p:spPr>
          <a:xfrm>
            <a:off x="6271149" y="2480052"/>
            <a:ext cx="914400" cy="914400"/>
          </a:xfrm>
          <a:prstGeom prst="rect">
            <a:avLst/>
          </a:prstGeom>
          <a:noFill/>
          <a:ln>
            <a:noFill/>
          </a:ln>
        </p:spPr>
      </p:pic>
      <p:pic>
        <p:nvPicPr>
          <p:cNvPr id="130" name="Google Shape;130;p28"/>
          <p:cNvPicPr preferRelativeResize="0"/>
          <p:nvPr/>
        </p:nvPicPr>
        <p:blipFill rotWithShape="1">
          <a:blip r:embed="rId15">
            <a:alphaModFix/>
          </a:blip>
          <a:srcRect/>
          <a:stretch/>
        </p:blipFill>
        <p:spPr>
          <a:xfrm>
            <a:off x="7332168" y="2480052"/>
            <a:ext cx="914400" cy="914400"/>
          </a:xfrm>
          <a:prstGeom prst="rect">
            <a:avLst/>
          </a:prstGeom>
          <a:noFill/>
          <a:ln>
            <a:noFill/>
          </a:ln>
        </p:spPr>
      </p:pic>
      <p:pic>
        <p:nvPicPr>
          <p:cNvPr id="131" name="Google Shape;131;p28"/>
          <p:cNvPicPr preferRelativeResize="0"/>
          <p:nvPr/>
        </p:nvPicPr>
        <p:blipFill rotWithShape="1">
          <a:blip r:embed="rId16">
            <a:alphaModFix/>
          </a:blip>
          <a:srcRect/>
          <a:stretch/>
        </p:blipFill>
        <p:spPr>
          <a:xfrm>
            <a:off x="8540999" y="2480052"/>
            <a:ext cx="914400" cy="914400"/>
          </a:xfrm>
          <a:prstGeom prst="rect">
            <a:avLst/>
          </a:prstGeom>
          <a:noFill/>
          <a:ln>
            <a:noFill/>
          </a:ln>
        </p:spPr>
      </p:pic>
      <p:pic>
        <p:nvPicPr>
          <p:cNvPr id="132" name="Google Shape;132;p28"/>
          <p:cNvPicPr preferRelativeResize="0"/>
          <p:nvPr/>
        </p:nvPicPr>
        <p:blipFill rotWithShape="1">
          <a:blip r:embed="rId17">
            <a:alphaModFix/>
          </a:blip>
          <a:srcRect/>
          <a:stretch/>
        </p:blipFill>
        <p:spPr>
          <a:xfrm>
            <a:off x="9682453" y="2480052"/>
            <a:ext cx="914400" cy="914400"/>
          </a:xfrm>
          <a:prstGeom prst="rect">
            <a:avLst/>
          </a:prstGeom>
          <a:noFill/>
          <a:ln>
            <a:noFill/>
          </a:ln>
        </p:spPr>
      </p:pic>
      <p:pic>
        <p:nvPicPr>
          <p:cNvPr id="133" name="Google Shape;133;p28"/>
          <p:cNvPicPr preferRelativeResize="0"/>
          <p:nvPr/>
        </p:nvPicPr>
        <p:blipFill rotWithShape="1">
          <a:blip r:embed="rId18">
            <a:alphaModFix/>
          </a:blip>
          <a:srcRect/>
          <a:stretch/>
        </p:blipFill>
        <p:spPr>
          <a:xfrm>
            <a:off x="10823912" y="2480052"/>
            <a:ext cx="914400" cy="914400"/>
          </a:xfrm>
          <a:prstGeom prst="rect">
            <a:avLst/>
          </a:prstGeom>
          <a:noFill/>
          <a:ln>
            <a:noFill/>
          </a:ln>
        </p:spPr>
      </p:pic>
      <p:pic>
        <p:nvPicPr>
          <p:cNvPr id="134" name="Google Shape;134;p28"/>
          <p:cNvPicPr preferRelativeResize="0"/>
          <p:nvPr/>
        </p:nvPicPr>
        <p:blipFill rotWithShape="1">
          <a:blip r:embed="rId19">
            <a:alphaModFix/>
          </a:blip>
          <a:srcRect/>
          <a:stretch/>
        </p:blipFill>
        <p:spPr>
          <a:xfrm>
            <a:off x="2832903" y="2480052"/>
            <a:ext cx="914400" cy="914400"/>
          </a:xfrm>
          <a:prstGeom prst="rect">
            <a:avLst/>
          </a:prstGeom>
          <a:noFill/>
          <a:ln>
            <a:noFill/>
          </a:ln>
        </p:spPr>
      </p:pic>
      <p:pic>
        <p:nvPicPr>
          <p:cNvPr id="135" name="Google Shape;135;p28"/>
          <p:cNvPicPr preferRelativeResize="0"/>
          <p:nvPr/>
        </p:nvPicPr>
        <p:blipFill rotWithShape="1">
          <a:blip r:embed="rId20">
            <a:alphaModFix/>
          </a:blip>
          <a:srcRect/>
          <a:stretch/>
        </p:blipFill>
        <p:spPr>
          <a:xfrm>
            <a:off x="1676190" y="2480052"/>
            <a:ext cx="914400" cy="914400"/>
          </a:xfrm>
          <a:prstGeom prst="rect">
            <a:avLst/>
          </a:prstGeom>
          <a:noFill/>
          <a:ln>
            <a:noFill/>
          </a:ln>
        </p:spPr>
      </p:pic>
      <p:pic>
        <p:nvPicPr>
          <p:cNvPr id="136" name="Google Shape;136;p28"/>
          <p:cNvPicPr preferRelativeResize="0"/>
          <p:nvPr/>
        </p:nvPicPr>
        <p:blipFill rotWithShape="1">
          <a:blip r:embed="rId21">
            <a:alphaModFix/>
          </a:blip>
          <a:srcRect/>
          <a:stretch/>
        </p:blipFill>
        <p:spPr>
          <a:xfrm>
            <a:off x="572637" y="2480052"/>
            <a:ext cx="914400" cy="914400"/>
          </a:xfrm>
          <a:prstGeom prst="rect">
            <a:avLst/>
          </a:prstGeom>
          <a:noFill/>
          <a:ln>
            <a:noFill/>
          </a:ln>
        </p:spPr>
      </p:pic>
      <p:pic>
        <p:nvPicPr>
          <p:cNvPr id="137" name="Google Shape;137;p28"/>
          <p:cNvPicPr preferRelativeResize="0"/>
          <p:nvPr/>
        </p:nvPicPr>
        <p:blipFill rotWithShape="1">
          <a:blip r:embed="rId22">
            <a:alphaModFix/>
          </a:blip>
          <a:srcRect/>
          <a:stretch/>
        </p:blipFill>
        <p:spPr>
          <a:xfrm>
            <a:off x="572637" y="3609761"/>
            <a:ext cx="914400" cy="914400"/>
          </a:xfrm>
          <a:prstGeom prst="rect">
            <a:avLst/>
          </a:prstGeom>
          <a:noFill/>
          <a:ln>
            <a:noFill/>
          </a:ln>
        </p:spPr>
      </p:pic>
      <p:pic>
        <p:nvPicPr>
          <p:cNvPr id="138" name="Google Shape;138;p28"/>
          <p:cNvPicPr preferRelativeResize="0"/>
          <p:nvPr/>
        </p:nvPicPr>
        <p:blipFill rotWithShape="1">
          <a:blip r:embed="rId23">
            <a:alphaModFix/>
          </a:blip>
          <a:srcRect/>
          <a:stretch/>
        </p:blipFill>
        <p:spPr>
          <a:xfrm>
            <a:off x="1676190" y="3609761"/>
            <a:ext cx="914400" cy="914400"/>
          </a:xfrm>
          <a:prstGeom prst="rect">
            <a:avLst/>
          </a:prstGeom>
          <a:noFill/>
          <a:ln>
            <a:noFill/>
          </a:ln>
        </p:spPr>
      </p:pic>
      <p:pic>
        <p:nvPicPr>
          <p:cNvPr id="139" name="Google Shape;139;p28"/>
          <p:cNvPicPr preferRelativeResize="0"/>
          <p:nvPr/>
        </p:nvPicPr>
        <p:blipFill rotWithShape="1">
          <a:blip r:embed="rId24">
            <a:alphaModFix/>
          </a:blip>
          <a:srcRect/>
          <a:stretch/>
        </p:blipFill>
        <p:spPr>
          <a:xfrm>
            <a:off x="2832903" y="3609761"/>
            <a:ext cx="914400" cy="914400"/>
          </a:xfrm>
          <a:prstGeom prst="rect">
            <a:avLst/>
          </a:prstGeom>
          <a:noFill/>
          <a:ln>
            <a:noFill/>
          </a:ln>
        </p:spPr>
      </p:pic>
      <p:pic>
        <p:nvPicPr>
          <p:cNvPr id="140" name="Google Shape;140;p28"/>
          <p:cNvPicPr preferRelativeResize="0"/>
          <p:nvPr/>
        </p:nvPicPr>
        <p:blipFill rotWithShape="1">
          <a:blip r:embed="rId25">
            <a:alphaModFix/>
          </a:blip>
          <a:srcRect/>
          <a:stretch/>
        </p:blipFill>
        <p:spPr>
          <a:xfrm>
            <a:off x="3978984" y="3609761"/>
            <a:ext cx="914400" cy="914400"/>
          </a:xfrm>
          <a:prstGeom prst="rect">
            <a:avLst/>
          </a:prstGeom>
          <a:noFill/>
          <a:ln>
            <a:noFill/>
          </a:ln>
        </p:spPr>
      </p:pic>
      <p:pic>
        <p:nvPicPr>
          <p:cNvPr id="141" name="Google Shape;141;p28"/>
          <p:cNvPicPr preferRelativeResize="0"/>
          <p:nvPr/>
        </p:nvPicPr>
        <p:blipFill rotWithShape="1">
          <a:blip r:embed="rId26">
            <a:alphaModFix/>
          </a:blip>
          <a:srcRect/>
          <a:stretch/>
        </p:blipFill>
        <p:spPr>
          <a:xfrm>
            <a:off x="5125067" y="3609761"/>
            <a:ext cx="914400" cy="914400"/>
          </a:xfrm>
          <a:prstGeom prst="rect">
            <a:avLst/>
          </a:prstGeom>
          <a:noFill/>
          <a:ln>
            <a:noFill/>
          </a:ln>
        </p:spPr>
      </p:pic>
      <p:pic>
        <p:nvPicPr>
          <p:cNvPr id="142" name="Google Shape;142;p28"/>
          <p:cNvPicPr preferRelativeResize="0"/>
          <p:nvPr/>
        </p:nvPicPr>
        <p:blipFill rotWithShape="1">
          <a:blip r:embed="rId27">
            <a:alphaModFix/>
          </a:blip>
          <a:srcRect/>
          <a:stretch/>
        </p:blipFill>
        <p:spPr>
          <a:xfrm>
            <a:off x="6271149" y="3609761"/>
            <a:ext cx="914400" cy="914400"/>
          </a:xfrm>
          <a:prstGeom prst="rect">
            <a:avLst/>
          </a:prstGeom>
          <a:noFill/>
          <a:ln>
            <a:noFill/>
          </a:ln>
        </p:spPr>
      </p:pic>
      <p:pic>
        <p:nvPicPr>
          <p:cNvPr id="143" name="Google Shape;143;p28"/>
          <p:cNvPicPr preferRelativeResize="0"/>
          <p:nvPr/>
        </p:nvPicPr>
        <p:blipFill rotWithShape="1">
          <a:blip r:embed="rId28">
            <a:alphaModFix/>
          </a:blip>
          <a:srcRect/>
          <a:stretch/>
        </p:blipFill>
        <p:spPr>
          <a:xfrm>
            <a:off x="7332168" y="3609761"/>
            <a:ext cx="914400" cy="914400"/>
          </a:xfrm>
          <a:prstGeom prst="rect">
            <a:avLst/>
          </a:prstGeom>
          <a:noFill/>
          <a:ln>
            <a:noFill/>
          </a:ln>
        </p:spPr>
      </p:pic>
      <p:pic>
        <p:nvPicPr>
          <p:cNvPr id="144" name="Google Shape;144;p28"/>
          <p:cNvPicPr preferRelativeResize="0"/>
          <p:nvPr/>
        </p:nvPicPr>
        <p:blipFill rotWithShape="1">
          <a:blip r:embed="rId29">
            <a:alphaModFix/>
          </a:blip>
          <a:srcRect/>
          <a:stretch/>
        </p:blipFill>
        <p:spPr>
          <a:xfrm>
            <a:off x="8540999" y="3609761"/>
            <a:ext cx="914400" cy="914400"/>
          </a:xfrm>
          <a:prstGeom prst="rect">
            <a:avLst/>
          </a:prstGeom>
          <a:noFill/>
          <a:ln>
            <a:noFill/>
          </a:ln>
        </p:spPr>
      </p:pic>
      <p:pic>
        <p:nvPicPr>
          <p:cNvPr id="145" name="Google Shape;145;p28"/>
          <p:cNvPicPr preferRelativeResize="0"/>
          <p:nvPr/>
        </p:nvPicPr>
        <p:blipFill rotWithShape="1">
          <a:blip r:embed="rId30">
            <a:alphaModFix/>
          </a:blip>
          <a:srcRect/>
          <a:stretch/>
        </p:blipFill>
        <p:spPr>
          <a:xfrm>
            <a:off x="9682453" y="3609761"/>
            <a:ext cx="914400" cy="914400"/>
          </a:xfrm>
          <a:prstGeom prst="rect">
            <a:avLst/>
          </a:prstGeom>
          <a:noFill/>
          <a:ln>
            <a:noFill/>
          </a:ln>
        </p:spPr>
      </p:pic>
      <p:pic>
        <p:nvPicPr>
          <p:cNvPr id="146" name="Google Shape;146;p28"/>
          <p:cNvPicPr preferRelativeResize="0"/>
          <p:nvPr/>
        </p:nvPicPr>
        <p:blipFill rotWithShape="1">
          <a:blip r:embed="rId31">
            <a:alphaModFix/>
          </a:blip>
          <a:srcRect/>
          <a:stretch/>
        </p:blipFill>
        <p:spPr>
          <a:xfrm>
            <a:off x="10823912" y="3609761"/>
            <a:ext cx="914400" cy="914400"/>
          </a:xfrm>
          <a:prstGeom prst="rect">
            <a:avLst/>
          </a:prstGeom>
          <a:noFill/>
          <a:ln>
            <a:noFill/>
          </a:ln>
        </p:spPr>
      </p:pic>
      <p:pic>
        <p:nvPicPr>
          <p:cNvPr id="147" name="Google Shape;147;p28"/>
          <p:cNvPicPr preferRelativeResize="0"/>
          <p:nvPr/>
        </p:nvPicPr>
        <p:blipFill rotWithShape="1">
          <a:blip r:embed="rId32">
            <a:alphaModFix/>
          </a:blip>
          <a:srcRect/>
          <a:stretch/>
        </p:blipFill>
        <p:spPr>
          <a:xfrm>
            <a:off x="572637" y="4651717"/>
            <a:ext cx="914400" cy="914400"/>
          </a:xfrm>
          <a:prstGeom prst="rect">
            <a:avLst/>
          </a:prstGeom>
          <a:noFill/>
          <a:ln>
            <a:noFill/>
          </a:ln>
        </p:spPr>
      </p:pic>
      <p:pic>
        <p:nvPicPr>
          <p:cNvPr id="148" name="Google Shape;148;p28"/>
          <p:cNvPicPr preferRelativeResize="0"/>
          <p:nvPr/>
        </p:nvPicPr>
        <p:blipFill rotWithShape="1">
          <a:blip r:embed="rId33">
            <a:alphaModFix/>
          </a:blip>
          <a:srcRect/>
          <a:stretch/>
        </p:blipFill>
        <p:spPr>
          <a:xfrm>
            <a:off x="1676190" y="4651717"/>
            <a:ext cx="914400" cy="914400"/>
          </a:xfrm>
          <a:prstGeom prst="rect">
            <a:avLst/>
          </a:prstGeom>
          <a:noFill/>
          <a:ln>
            <a:noFill/>
          </a:ln>
        </p:spPr>
      </p:pic>
      <p:pic>
        <p:nvPicPr>
          <p:cNvPr id="149" name="Google Shape;149;p28"/>
          <p:cNvPicPr preferRelativeResize="0"/>
          <p:nvPr/>
        </p:nvPicPr>
        <p:blipFill rotWithShape="1">
          <a:blip r:embed="rId34">
            <a:alphaModFix/>
          </a:blip>
          <a:srcRect/>
          <a:stretch/>
        </p:blipFill>
        <p:spPr>
          <a:xfrm>
            <a:off x="2832903" y="4651717"/>
            <a:ext cx="914400" cy="914400"/>
          </a:xfrm>
          <a:prstGeom prst="rect">
            <a:avLst/>
          </a:prstGeom>
          <a:noFill/>
          <a:ln>
            <a:noFill/>
          </a:ln>
        </p:spPr>
      </p:pic>
      <p:pic>
        <p:nvPicPr>
          <p:cNvPr id="150" name="Google Shape;150;p28"/>
          <p:cNvPicPr preferRelativeResize="0"/>
          <p:nvPr/>
        </p:nvPicPr>
        <p:blipFill rotWithShape="1">
          <a:blip r:embed="rId35">
            <a:alphaModFix/>
          </a:blip>
          <a:srcRect/>
          <a:stretch/>
        </p:blipFill>
        <p:spPr>
          <a:xfrm>
            <a:off x="3978984" y="4651717"/>
            <a:ext cx="914400" cy="914400"/>
          </a:xfrm>
          <a:prstGeom prst="rect">
            <a:avLst/>
          </a:prstGeom>
          <a:noFill/>
          <a:ln>
            <a:noFill/>
          </a:ln>
        </p:spPr>
      </p:pic>
      <p:pic>
        <p:nvPicPr>
          <p:cNvPr id="151" name="Google Shape;151;p28"/>
          <p:cNvPicPr preferRelativeResize="0"/>
          <p:nvPr/>
        </p:nvPicPr>
        <p:blipFill rotWithShape="1">
          <a:blip r:embed="rId36">
            <a:alphaModFix/>
          </a:blip>
          <a:srcRect/>
          <a:stretch/>
        </p:blipFill>
        <p:spPr>
          <a:xfrm>
            <a:off x="5125067" y="4651717"/>
            <a:ext cx="914400" cy="914400"/>
          </a:xfrm>
          <a:prstGeom prst="rect">
            <a:avLst/>
          </a:prstGeom>
          <a:noFill/>
          <a:ln>
            <a:noFill/>
          </a:ln>
        </p:spPr>
      </p:pic>
      <p:pic>
        <p:nvPicPr>
          <p:cNvPr id="152" name="Google Shape;152;p28"/>
          <p:cNvPicPr preferRelativeResize="0"/>
          <p:nvPr/>
        </p:nvPicPr>
        <p:blipFill rotWithShape="1">
          <a:blip r:embed="rId37">
            <a:alphaModFix/>
          </a:blip>
          <a:srcRect/>
          <a:stretch/>
        </p:blipFill>
        <p:spPr>
          <a:xfrm>
            <a:off x="6271149" y="4651717"/>
            <a:ext cx="914400" cy="914400"/>
          </a:xfrm>
          <a:prstGeom prst="rect">
            <a:avLst/>
          </a:prstGeom>
          <a:noFill/>
          <a:ln>
            <a:noFill/>
          </a:ln>
        </p:spPr>
      </p:pic>
      <p:pic>
        <p:nvPicPr>
          <p:cNvPr id="153" name="Google Shape;153;p28"/>
          <p:cNvPicPr preferRelativeResize="0"/>
          <p:nvPr/>
        </p:nvPicPr>
        <p:blipFill rotWithShape="1">
          <a:blip r:embed="rId38">
            <a:alphaModFix/>
          </a:blip>
          <a:srcRect/>
          <a:stretch/>
        </p:blipFill>
        <p:spPr>
          <a:xfrm>
            <a:off x="7332168" y="4651717"/>
            <a:ext cx="914400" cy="914400"/>
          </a:xfrm>
          <a:prstGeom prst="rect">
            <a:avLst/>
          </a:prstGeom>
          <a:noFill/>
          <a:ln>
            <a:noFill/>
          </a:ln>
        </p:spPr>
      </p:pic>
      <p:pic>
        <p:nvPicPr>
          <p:cNvPr id="154" name="Google Shape;154;p28"/>
          <p:cNvPicPr preferRelativeResize="0"/>
          <p:nvPr/>
        </p:nvPicPr>
        <p:blipFill rotWithShape="1">
          <a:blip r:embed="rId39">
            <a:alphaModFix/>
          </a:blip>
          <a:srcRect/>
          <a:stretch/>
        </p:blipFill>
        <p:spPr>
          <a:xfrm>
            <a:off x="8540999" y="4651717"/>
            <a:ext cx="914400" cy="914400"/>
          </a:xfrm>
          <a:prstGeom prst="rect">
            <a:avLst/>
          </a:prstGeom>
          <a:noFill/>
          <a:ln>
            <a:noFill/>
          </a:ln>
        </p:spPr>
      </p:pic>
      <p:pic>
        <p:nvPicPr>
          <p:cNvPr id="155" name="Google Shape;155;p28"/>
          <p:cNvPicPr preferRelativeResize="0"/>
          <p:nvPr/>
        </p:nvPicPr>
        <p:blipFill rotWithShape="1">
          <a:blip r:embed="rId40">
            <a:alphaModFix/>
          </a:blip>
          <a:srcRect/>
          <a:stretch/>
        </p:blipFill>
        <p:spPr>
          <a:xfrm>
            <a:off x="9682453" y="4651717"/>
            <a:ext cx="914400" cy="914400"/>
          </a:xfrm>
          <a:prstGeom prst="rect">
            <a:avLst/>
          </a:prstGeom>
          <a:noFill/>
          <a:ln>
            <a:noFill/>
          </a:ln>
        </p:spPr>
      </p:pic>
      <p:pic>
        <p:nvPicPr>
          <p:cNvPr id="156" name="Google Shape;156;p28"/>
          <p:cNvPicPr preferRelativeResize="0"/>
          <p:nvPr/>
        </p:nvPicPr>
        <p:blipFill rotWithShape="1">
          <a:blip r:embed="rId41">
            <a:alphaModFix/>
          </a:blip>
          <a:srcRect/>
          <a:stretch/>
        </p:blipFill>
        <p:spPr>
          <a:xfrm>
            <a:off x="10823912" y="4651717"/>
            <a:ext cx="914400" cy="914400"/>
          </a:xfrm>
          <a:prstGeom prst="rect">
            <a:avLst/>
          </a:prstGeom>
          <a:noFill/>
          <a:ln>
            <a:noFill/>
          </a:ln>
        </p:spPr>
      </p:pic>
      <p:pic>
        <p:nvPicPr>
          <p:cNvPr id="157" name="Google Shape;157;p28"/>
          <p:cNvPicPr preferRelativeResize="0"/>
          <p:nvPr/>
        </p:nvPicPr>
        <p:blipFill rotWithShape="1">
          <a:blip r:embed="rId42">
            <a:alphaModFix/>
          </a:blip>
          <a:srcRect/>
          <a:stretch/>
        </p:blipFill>
        <p:spPr>
          <a:xfrm>
            <a:off x="572637" y="5693673"/>
            <a:ext cx="914400" cy="914400"/>
          </a:xfrm>
          <a:prstGeom prst="rect">
            <a:avLst/>
          </a:prstGeom>
          <a:noFill/>
          <a:ln>
            <a:noFill/>
          </a:ln>
        </p:spPr>
      </p:pic>
      <p:pic>
        <p:nvPicPr>
          <p:cNvPr id="158" name="Google Shape;158;p28"/>
          <p:cNvPicPr preferRelativeResize="0"/>
          <p:nvPr/>
        </p:nvPicPr>
        <p:blipFill rotWithShape="1">
          <a:blip r:embed="rId43">
            <a:alphaModFix/>
          </a:blip>
          <a:srcRect/>
          <a:stretch/>
        </p:blipFill>
        <p:spPr>
          <a:xfrm>
            <a:off x="1676190" y="5693673"/>
            <a:ext cx="914400" cy="914400"/>
          </a:xfrm>
          <a:prstGeom prst="rect">
            <a:avLst/>
          </a:prstGeom>
          <a:noFill/>
          <a:ln>
            <a:noFill/>
          </a:ln>
        </p:spPr>
      </p:pic>
      <p:pic>
        <p:nvPicPr>
          <p:cNvPr id="159" name="Google Shape;159;p28"/>
          <p:cNvPicPr preferRelativeResize="0"/>
          <p:nvPr/>
        </p:nvPicPr>
        <p:blipFill rotWithShape="1">
          <a:blip r:embed="rId44">
            <a:alphaModFix/>
          </a:blip>
          <a:srcRect/>
          <a:stretch/>
        </p:blipFill>
        <p:spPr>
          <a:xfrm>
            <a:off x="2832903" y="5693673"/>
            <a:ext cx="914400" cy="914400"/>
          </a:xfrm>
          <a:prstGeom prst="rect">
            <a:avLst/>
          </a:prstGeom>
          <a:noFill/>
          <a:ln>
            <a:noFill/>
          </a:ln>
        </p:spPr>
      </p:pic>
      <p:pic>
        <p:nvPicPr>
          <p:cNvPr id="160" name="Google Shape;160;p28"/>
          <p:cNvPicPr preferRelativeResize="0"/>
          <p:nvPr/>
        </p:nvPicPr>
        <p:blipFill rotWithShape="1">
          <a:blip r:embed="rId45">
            <a:alphaModFix/>
          </a:blip>
          <a:srcRect/>
          <a:stretch/>
        </p:blipFill>
        <p:spPr>
          <a:xfrm>
            <a:off x="3978984" y="5693673"/>
            <a:ext cx="914400" cy="914400"/>
          </a:xfrm>
          <a:prstGeom prst="rect">
            <a:avLst/>
          </a:prstGeom>
          <a:noFill/>
          <a:ln>
            <a:noFill/>
          </a:ln>
        </p:spPr>
      </p:pic>
      <p:pic>
        <p:nvPicPr>
          <p:cNvPr id="161" name="Google Shape;161;p28"/>
          <p:cNvPicPr preferRelativeResize="0"/>
          <p:nvPr/>
        </p:nvPicPr>
        <p:blipFill rotWithShape="1">
          <a:blip r:embed="rId46">
            <a:alphaModFix/>
          </a:blip>
          <a:srcRect/>
          <a:stretch/>
        </p:blipFill>
        <p:spPr>
          <a:xfrm>
            <a:off x="5125067" y="5693673"/>
            <a:ext cx="914400" cy="914400"/>
          </a:xfrm>
          <a:prstGeom prst="rect">
            <a:avLst/>
          </a:prstGeom>
          <a:noFill/>
          <a:ln>
            <a:noFill/>
          </a:ln>
        </p:spPr>
      </p:pic>
      <p:pic>
        <p:nvPicPr>
          <p:cNvPr id="162" name="Google Shape;162;p28"/>
          <p:cNvPicPr preferRelativeResize="0"/>
          <p:nvPr/>
        </p:nvPicPr>
        <p:blipFill rotWithShape="1">
          <a:blip r:embed="rId47">
            <a:alphaModFix/>
          </a:blip>
          <a:srcRect/>
          <a:stretch/>
        </p:blipFill>
        <p:spPr>
          <a:xfrm>
            <a:off x="6271149" y="5693673"/>
            <a:ext cx="914400" cy="914400"/>
          </a:xfrm>
          <a:prstGeom prst="rect">
            <a:avLst/>
          </a:prstGeom>
          <a:noFill/>
          <a:ln>
            <a:noFill/>
          </a:ln>
        </p:spPr>
      </p:pic>
      <p:pic>
        <p:nvPicPr>
          <p:cNvPr id="163" name="Google Shape;163;p28"/>
          <p:cNvPicPr preferRelativeResize="0"/>
          <p:nvPr/>
        </p:nvPicPr>
        <p:blipFill rotWithShape="1">
          <a:blip r:embed="rId48">
            <a:alphaModFix/>
          </a:blip>
          <a:srcRect/>
          <a:stretch/>
        </p:blipFill>
        <p:spPr>
          <a:xfrm>
            <a:off x="7332168" y="5693673"/>
            <a:ext cx="914400" cy="914400"/>
          </a:xfrm>
          <a:prstGeom prst="rect">
            <a:avLst/>
          </a:prstGeom>
          <a:noFill/>
          <a:ln>
            <a:noFill/>
          </a:ln>
        </p:spPr>
      </p:pic>
      <p:pic>
        <p:nvPicPr>
          <p:cNvPr id="164" name="Google Shape;164;p28"/>
          <p:cNvPicPr preferRelativeResize="0"/>
          <p:nvPr/>
        </p:nvPicPr>
        <p:blipFill rotWithShape="1">
          <a:blip r:embed="rId49">
            <a:alphaModFix/>
          </a:blip>
          <a:srcRect/>
          <a:stretch/>
        </p:blipFill>
        <p:spPr>
          <a:xfrm>
            <a:off x="8540999" y="5693673"/>
            <a:ext cx="914400" cy="914400"/>
          </a:xfrm>
          <a:prstGeom prst="rect">
            <a:avLst/>
          </a:prstGeom>
          <a:noFill/>
          <a:ln>
            <a:noFill/>
          </a:ln>
        </p:spPr>
      </p:pic>
      <p:pic>
        <p:nvPicPr>
          <p:cNvPr id="165" name="Google Shape;165;p28"/>
          <p:cNvPicPr preferRelativeResize="0"/>
          <p:nvPr/>
        </p:nvPicPr>
        <p:blipFill rotWithShape="1">
          <a:blip r:embed="rId50">
            <a:alphaModFix/>
          </a:blip>
          <a:srcRect/>
          <a:stretch/>
        </p:blipFill>
        <p:spPr>
          <a:xfrm>
            <a:off x="9682453" y="5693673"/>
            <a:ext cx="914400" cy="914400"/>
          </a:xfrm>
          <a:prstGeom prst="rect">
            <a:avLst/>
          </a:prstGeom>
          <a:noFill/>
          <a:ln>
            <a:noFill/>
          </a:ln>
        </p:spPr>
      </p:pic>
      <p:pic>
        <p:nvPicPr>
          <p:cNvPr id="166" name="Google Shape;166;p28"/>
          <p:cNvPicPr preferRelativeResize="0"/>
          <p:nvPr/>
        </p:nvPicPr>
        <p:blipFill rotWithShape="1">
          <a:blip r:embed="rId51">
            <a:alphaModFix/>
          </a:blip>
          <a:srcRect/>
          <a:stretch/>
        </p:blipFill>
        <p:spPr>
          <a:xfrm>
            <a:off x="10823912" y="5693673"/>
            <a:ext cx="914400" cy="914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Slide 1">
  <p:cSld name="Body Slide 1">
    <p:spTree>
      <p:nvGrpSpPr>
        <p:cNvPr id="1" name="Shape 21"/>
        <p:cNvGrpSpPr/>
        <p:nvPr/>
      </p:nvGrpSpPr>
      <p:grpSpPr>
        <a:xfrm>
          <a:off x="0" y="0"/>
          <a:ext cx="0" cy="0"/>
          <a:chOff x="0" y="0"/>
          <a:chExt cx="0" cy="0"/>
        </a:xfrm>
      </p:grpSpPr>
      <p:sp>
        <p:nvSpPr>
          <p:cNvPr id="22" name="Google Shape;22;p15"/>
          <p:cNvSpPr txBox="1">
            <a:spLocks noGrp="1"/>
          </p:cNvSpPr>
          <p:nvPr>
            <p:ph type="title"/>
          </p:nvPr>
        </p:nvSpPr>
        <p:spPr>
          <a:xfrm>
            <a:off x="507868" y="228600"/>
            <a:ext cx="9336775"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3599"/>
              <a:buFont typeface="Georgia"/>
              <a:buNone/>
              <a:defRPr>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5"/>
          <p:cNvSpPr txBox="1">
            <a:spLocks noGrp="1"/>
          </p:cNvSpPr>
          <p:nvPr>
            <p:ph type="body" idx="1"/>
          </p:nvPr>
        </p:nvSpPr>
        <p:spPr>
          <a:xfrm>
            <a:off x="507869" y="1531917"/>
            <a:ext cx="9336775" cy="4308813"/>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a:solidFill>
                  <a:schemeClr val="accent2"/>
                </a:solidFill>
                <a:latin typeface="Arial"/>
                <a:ea typeface="Arial"/>
                <a:cs typeface="Arial"/>
                <a:sym typeface="Arial"/>
              </a:defRPr>
            </a:lvl1pPr>
            <a:lvl2pPr marL="914400" lvl="1" indent="-355600" algn="l">
              <a:lnSpc>
                <a:spcPct val="100000"/>
              </a:lnSpc>
              <a:spcBef>
                <a:spcPts val="400"/>
              </a:spcBef>
              <a:spcAft>
                <a:spcPts val="0"/>
              </a:spcAft>
              <a:buSzPts val="2000"/>
              <a:buChar char="–"/>
              <a:defRPr>
                <a:solidFill>
                  <a:schemeClr val="accent2"/>
                </a:solidFill>
                <a:latin typeface="Arial"/>
                <a:ea typeface="Arial"/>
                <a:cs typeface="Arial"/>
                <a:sym typeface="Arial"/>
              </a:defRPr>
            </a:lvl2pPr>
            <a:lvl3pPr marL="1371600" lvl="2" indent="-342900" algn="l">
              <a:lnSpc>
                <a:spcPct val="100000"/>
              </a:lnSpc>
              <a:spcBef>
                <a:spcPts val="360"/>
              </a:spcBef>
              <a:spcAft>
                <a:spcPts val="0"/>
              </a:spcAft>
              <a:buSzPts val="1800"/>
              <a:buChar char="•"/>
              <a:defRPr>
                <a:solidFill>
                  <a:schemeClr val="accent2"/>
                </a:solidFill>
                <a:latin typeface="Arial"/>
                <a:ea typeface="Arial"/>
                <a:cs typeface="Arial"/>
                <a:sym typeface="Arial"/>
              </a:defRPr>
            </a:lvl3pPr>
            <a:lvl4pPr marL="1828800" lvl="3" indent="-330200" algn="l">
              <a:lnSpc>
                <a:spcPct val="100000"/>
              </a:lnSpc>
              <a:spcBef>
                <a:spcPts val="320"/>
              </a:spcBef>
              <a:spcAft>
                <a:spcPts val="0"/>
              </a:spcAft>
              <a:buSzPts val="1600"/>
              <a:buChar char="o"/>
              <a:defRPr>
                <a:solidFill>
                  <a:schemeClr val="accent2"/>
                </a:solidFill>
                <a:latin typeface="Arial"/>
                <a:ea typeface="Arial"/>
                <a:cs typeface="Arial"/>
                <a:sym typeface="Arial"/>
              </a:defRPr>
            </a:lvl4pPr>
            <a:lvl5pPr marL="2286000" lvl="4" indent="-317500" algn="l">
              <a:lnSpc>
                <a:spcPct val="100000"/>
              </a:lnSpc>
              <a:spcBef>
                <a:spcPts val="280"/>
              </a:spcBef>
              <a:spcAft>
                <a:spcPts val="0"/>
              </a:spcAft>
              <a:buSzPts val="1400"/>
              <a:buChar char="»"/>
              <a:defRPr>
                <a:solidFill>
                  <a:schemeClr val="accent2"/>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15"/>
          <p:cNvSpPr/>
          <p:nvPr/>
        </p:nvSpPr>
        <p:spPr>
          <a:xfrm>
            <a:off x="10165278" y="2"/>
            <a:ext cx="2023547" cy="6857999"/>
          </a:xfrm>
          <a:prstGeom prst="rect">
            <a:avLst/>
          </a:prstGeom>
          <a:gradFill>
            <a:gsLst>
              <a:gs pos="0">
                <a:schemeClr val="accent2"/>
              </a:gs>
              <a:gs pos="83000">
                <a:srgbClr val="0A2043"/>
              </a:gs>
              <a:gs pos="98000">
                <a:srgbClr val="06152D"/>
              </a:gs>
              <a:gs pos="100000">
                <a:srgbClr val="06152D"/>
              </a:gs>
            </a:gsLst>
            <a:lin ang="4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pic>
        <p:nvPicPr>
          <p:cNvPr id="25" name="Google Shape;25;p15" descr="Graphical user interface, text, application&#10;&#10;Description automatically generated"/>
          <p:cNvPicPr preferRelativeResize="0"/>
          <p:nvPr/>
        </p:nvPicPr>
        <p:blipFill rotWithShape="1">
          <a:blip r:embed="rId2">
            <a:alphaModFix/>
          </a:blip>
          <a:srcRect/>
          <a:stretch/>
        </p:blipFill>
        <p:spPr>
          <a:xfrm>
            <a:off x="90483" y="6077783"/>
            <a:ext cx="3898026" cy="70985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6"/>
        <p:cNvGrpSpPr/>
        <p:nvPr/>
      </p:nvGrpSpPr>
      <p:grpSpPr>
        <a:xfrm>
          <a:off x="0" y="0"/>
          <a:ext cx="0" cy="0"/>
          <a:chOff x="0" y="0"/>
          <a:chExt cx="0" cy="0"/>
        </a:xfrm>
      </p:grpSpPr>
      <p:pic>
        <p:nvPicPr>
          <p:cNvPr id="27" name="Google Shape;27;p18" descr="Graphical user interface, text, application&#10;&#10;Description automatically generated"/>
          <p:cNvPicPr preferRelativeResize="0"/>
          <p:nvPr/>
        </p:nvPicPr>
        <p:blipFill rotWithShape="1">
          <a:blip r:embed="rId2">
            <a:alphaModFix/>
          </a:blip>
          <a:srcRect/>
          <a:stretch/>
        </p:blipFill>
        <p:spPr>
          <a:xfrm>
            <a:off x="90483" y="6077783"/>
            <a:ext cx="3898026" cy="70985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2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pening Slide_Option1">
  <p:cSld name="Opening Slide_Option1">
    <p:spTree>
      <p:nvGrpSpPr>
        <p:cNvPr id="1" name="Shape 29"/>
        <p:cNvGrpSpPr/>
        <p:nvPr/>
      </p:nvGrpSpPr>
      <p:grpSpPr>
        <a:xfrm>
          <a:off x="0" y="0"/>
          <a:ext cx="0" cy="0"/>
          <a:chOff x="0" y="0"/>
          <a:chExt cx="0" cy="0"/>
        </a:xfrm>
      </p:grpSpPr>
      <p:sp>
        <p:nvSpPr>
          <p:cNvPr id="30" name="Google Shape;30;p19"/>
          <p:cNvSpPr/>
          <p:nvPr/>
        </p:nvSpPr>
        <p:spPr>
          <a:xfrm rot="10800000" flipH="1">
            <a:off x="1" y="-29624"/>
            <a:ext cx="12188825" cy="5694805"/>
          </a:xfrm>
          <a:custGeom>
            <a:avLst/>
            <a:gdLst/>
            <a:ahLst/>
            <a:cxnLst/>
            <a:rect l="l" t="t" r="r" b="b"/>
            <a:pathLst>
              <a:path w="12192000" h="5694805" extrusionOk="0">
                <a:moveTo>
                  <a:pt x="0" y="5694805"/>
                </a:moveTo>
                <a:lnTo>
                  <a:pt x="12192000" y="5694805"/>
                </a:lnTo>
                <a:lnTo>
                  <a:pt x="12192000" y="1647500"/>
                </a:lnTo>
                <a:lnTo>
                  <a:pt x="12143591" y="1647500"/>
                </a:lnTo>
                <a:lnTo>
                  <a:pt x="0" y="0"/>
                </a:lnTo>
                <a:lnTo>
                  <a:pt x="0" y="1647500"/>
                </a:lnTo>
                <a:lnTo>
                  <a:pt x="0" y="1653654"/>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sp>
        <p:nvSpPr>
          <p:cNvPr id="31" name="Google Shape;31;p19"/>
          <p:cNvSpPr txBox="1">
            <a:spLocks noGrp="1"/>
          </p:cNvSpPr>
          <p:nvPr>
            <p:ph type="subTitle" idx="1"/>
          </p:nvPr>
        </p:nvSpPr>
        <p:spPr>
          <a:xfrm>
            <a:off x="4660729" y="5197871"/>
            <a:ext cx="7252351" cy="473464"/>
          </a:xfrm>
          <a:prstGeom prst="rect">
            <a:avLst/>
          </a:prstGeom>
          <a:noFill/>
          <a:ln>
            <a:noFill/>
          </a:ln>
        </p:spPr>
        <p:txBody>
          <a:bodyPr spcFirstLastPara="1" wrap="square" lIns="91425" tIns="45700" rIns="91425" bIns="45700" anchor="t" anchorCtr="0">
            <a:noAutofit/>
          </a:bodyPr>
          <a:lstStyle>
            <a:lvl1pPr lvl="0" algn="r">
              <a:lnSpc>
                <a:spcPct val="100000"/>
              </a:lnSpc>
              <a:spcBef>
                <a:spcPts val="480"/>
              </a:spcBef>
              <a:spcAft>
                <a:spcPts val="0"/>
              </a:spcAft>
              <a:buSzPts val="2400"/>
              <a:buNone/>
              <a:defRPr sz="2400" b="1">
                <a:solidFill>
                  <a:schemeClr val="accent2"/>
                </a:solidFill>
                <a:latin typeface="Georgia"/>
                <a:ea typeface="Georgia"/>
                <a:cs typeface="Georgia"/>
                <a:sym typeface="Georgia"/>
              </a:defRPr>
            </a:lvl1pPr>
            <a:lvl2pPr lvl="1" algn="ctr">
              <a:lnSpc>
                <a:spcPct val="100000"/>
              </a:lnSpc>
              <a:spcBef>
                <a:spcPts val="400"/>
              </a:spcBef>
              <a:spcAft>
                <a:spcPts val="0"/>
              </a:spcAft>
              <a:buSzPts val="2000"/>
              <a:buNone/>
              <a:defRPr>
                <a:solidFill>
                  <a:srgbClr val="8F9090"/>
                </a:solidFill>
              </a:defRPr>
            </a:lvl2pPr>
            <a:lvl3pPr lvl="2" algn="ctr">
              <a:lnSpc>
                <a:spcPct val="100000"/>
              </a:lnSpc>
              <a:spcBef>
                <a:spcPts val="360"/>
              </a:spcBef>
              <a:spcAft>
                <a:spcPts val="0"/>
              </a:spcAft>
              <a:buSzPts val="1800"/>
              <a:buNone/>
              <a:defRPr>
                <a:solidFill>
                  <a:srgbClr val="8F9090"/>
                </a:solidFill>
              </a:defRPr>
            </a:lvl3pPr>
            <a:lvl4pPr lvl="3" algn="ctr">
              <a:lnSpc>
                <a:spcPct val="100000"/>
              </a:lnSpc>
              <a:spcBef>
                <a:spcPts val="320"/>
              </a:spcBef>
              <a:spcAft>
                <a:spcPts val="0"/>
              </a:spcAft>
              <a:buSzPts val="1600"/>
              <a:buNone/>
              <a:defRPr>
                <a:solidFill>
                  <a:srgbClr val="8F9090"/>
                </a:solidFill>
              </a:defRPr>
            </a:lvl4pPr>
            <a:lvl5pPr lvl="4" algn="ctr">
              <a:lnSpc>
                <a:spcPct val="100000"/>
              </a:lnSpc>
              <a:spcBef>
                <a:spcPts val="280"/>
              </a:spcBef>
              <a:spcAft>
                <a:spcPts val="0"/>
              </a:spcAft>
              <a:buSzPts val="1400"/>
              <a:buNone/>
              <a:defRPr>
                <a:solidFill>
                  <a:srgbClr val="8F9090"/>
                </a:solidFill>
              </a:defRPr>
            </a:lvl5pPr>
            <a:lvl6pPr lvl="5" algn="ctr">
              <a:lnSpc>
                <a:spcPct val="100000"/>
              </a:lnSpc>
              <a:spcBef>
                <a:spcPts val="300"/>
              </a:spcBef>
              <a:spcAft>
                <a:spcPts val="0"/>
              </a:spcAft>
              <a:buClr>
                <a:srgbClr val="8F9090"/>
              </a:buClr>
              <a:buSzPts val="1500"/>
              <a:buNone/>
              <a:defRPr>
                <a:solidFill>
                  <a:srgbClr val="8F9090"/>
                </a:solidFill>
              </a:defRPr>
            </a:lvl6pPr>
            <a:lvl7pPr lvl="6" algn="ctr">
              <a:lnSpc>
                <a:spcPct val="100000"/>
              </a:lnSpc>
              <a:spcBef>
                <a:spcPts val="300"/>
              </a:spcBef>
              <a:spcAft>
                <a:spcPts val="0"/>
              </a:spcAft>
              <a:buClr>
                <a:srgbClr val="8F9090"/>
              </a:buClr>
              <a:buSzPts val="1500"/>
              <a:buNone/>
              <a:defRPr>
                <a:solidFill>
                  <a:srgbClr val="8F9090"/>
                </a:solidFill>
              </a:defRPr>
            </a:lvl7pPr>
            <a:lvl8pPr lvl="7" algn="ctr">
              <a:lnSpc>
                <a:spcPct val="100000"/>
              </a:lnSpc>
              <a:spcBef>
                <a:spcPts val="300"/>
              </a:spcBef>
              <a:spcAft>
                <a:spcPts val="0"/>
              </a:spcAft>
              <a:buClr>
                <a:srgbClr val="8F9090"/>
              </a:buClr>
              <a:buSzPts val="1500"/>
              <a:buNone/>
              <a:defRPr>
                <a:solidFill>
                  <a:srgbClr val="8F9090"/>
                </a:solidFill>
              </a:defRPr>
            </a:lvl8pPr>
            <a:lvl9pPr lvl="8" algn="ctr">
              <a:lnSpc>
                <a:spcPct val="100000"/>
              </a:lnSpc>
              <a:spcBef>
                <a:spcPts val="300"/>
              </a:spcBef>
              <a:spcAft>
                <a:spcPts val="0"/>
              </a:spcAft>
              <a:buClr>
                <a:srgbClr val="8F9090"/>
              </a:buClr>
              <a:buSzPts val="1500"/>
              <a:buNone/>
              <a:defRPr>
                <a:solidFill>
                  <a:srgbClr val="8F9090"/>
                </a:solidFill>
              </a:defRPr>
            </a:lvl9pPr>
          </a:lstStyle>
          <a:p>
            <a:endParaRPr/>
          </a:p>
        </p:txBody>
      </p:sp>
      <p:pic>
        <p:nvPicPr>
          <p:cNvPr id="32" name="Google Shape;32;p19"/>
          <p:cNvPicPr preferRelativeResize="0"/>
          <p:nvPr/>
        </p:nvPicPr>
        <p:blipFill rotWithShape="1">
          <a:blip r:embed="rId2">
            <a:alphaModFix/>
          </a:blip>
          <a:srcRect/>
          <a:stretch/>
        </p:blipFill>
        <p:spPr>
          <a:xfrm>
            <a:off x="276152" y="5972469"/>
            <a:ext cx="1586983" cy="627866"/>
          </a:xfrm>
          <a:prstGeom prst="rect">
            <a:avLst/>
          </a:prstGeom>
          <a:noFill/>
          <a:ln>
            <a:noFill/>
          </a:ln>
        </p:spPr>
      </p:pic>
      <p:sp>
        <p:nvSpPr>
          <p:cNvPr id="33" name="Google Shape;33;p19"/>
          <p:cNvSpPr/>
          <p:nvPr/>
        </p:nvSpPr>
        <p:spPr>
          <a:xfrm>
            <a:off x="6483816" y="6427416"/>
            <a:ext cx="5585421" cy="338433"/>
          </a:xfrm>
          <a:prstGeom prst="rect">
            <a:avLst/>
          </a:prstGeom>
          <a:noFill/>
          <a:ln>
            <a:noFill/>
          </a:ln>
        </p:spPr>
        <p:txBody>
          <a:bodyPr spcFirstLastPara="1" wrap="square" lIns="182750" tIns="91375" rIns="182750" bIns="9137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Open Sans"/>
                <a:ea typeface="Open Sans"/>
                <a:cs typeface="Open Sans"/>
                <a:sym typeface="Open Sans"/>
              </a:rPr>
              <a:t>© 2021 Tennessee Department of Education </a:t>
            </a:r>
            <a:endParaRPr sz="1000" b="0" i="0" u="none" strike="noStrike" cap="none">
              <a:solidFill>
                <a:schemeClr val="dk2"/>
              </a:solidFill>
              <a:latin typeface="Open Sans"/>
              <a:ea typeface="Open Sans"/>
              <a:cs typeface="Open Sans"/>
              <a:sym typeface="Open Sans"/>
            </a:endParaRPr>
          </a:p>
        </p:txBody>
      </p:sp>
      <p:sp>
        <p:nvSpPr>
          <p:cNvPr id="34" name="Google Shape;34;p19"/>
          <p:cNvSpPr txBox="1">
            <a:spLocks noGrp="1"/>
          </p:cNvSpPr>
          <p:nvPr>
            <p:ph type="body" idx="2"/>
          </p:nvPr>
        </p:nvSpPr>
        <p:spPr>
          <a:xfrm>
            <a:off x="4660900" y="5760947"/>
            <a:ext cx="7251700" cy="473464"/>
          </a:xfrm>
          <a:prstGeom prst="rect">
            <a:avLst/>
          </a:prstGeom>
          <a:noFill/>
          <a:ln>
            <a:noFill/>
          </a:ln>
        </p:spPr>
        <p:txBody>
          <a:bodyPr spcFirstLastPara="1" wrap="square" lIns="91425" tIns="45700" rIns="91425" bIns="45700" anchor="t" anchorCtr="0">
            <a:noAutofit/>
          </a:bodyPr>
          <a:lstStyle>
            <a:lvl1pPr marL="457200" marR="0" lvl="0" indent="-228600" algn="r">
              <a:lnSpc>
                <a:spcPct val="100000"/>
              </a:lnSpc>
              <a:spcBef>
                <a:spcPts val="360"/>
              </a:spcBef>
              <a:spcAft>
                <a:spcPts val="0"/>
              </a:spcAft>
              <a:buClr>
                <a:srgbClr val="EE3524"/>
              </a:buClr>
              <a:buSzPts val="1800"/>
              <a:buFont typeface="Noto Sans Symbols"/>
              <a:buNone/>
              <a:defRPr sz="1800"/>
            </a:lvl1pPr>
            <a:lvl2pPr marL="914400" lvl="1" indent="-228600" algn="r">
              <a:lnSpc>
                <a:spcPct val="100000"/>
              </a:lnSpc>
              <a:spcBef>
                <a:spcPts val="320"/>
              </a:spcBef>
              <a:spcAft>
                <a:spcPts val="0"/>
              </a:spcAft>
              <a:buSzPts val="1600"/>
              <a:buNone/>
              <a:defRPr sz="1600"/>
            </a:lvl2pPr>
            <a:lvl3pPr marL="1371600" lvl="2" indent="-228600" algn="r">
              <a:lnSpc>
                <a:spcPct val="100000"/>
              </a:lnSpc>
              <a:spcBef>
                <a:spcPts val="280"/>
              </a:spcBef>
              <a:spcAft>
                <a:spcPts val="0"/>
              </a:spcAft>
              <a:buSzPts val="1400"/>
              <a:buNone/>
              <a:defRPr sz="1400"/>
            </a:lvl3pPr>
            <a:lvl4pPr marL="1828800" lvl="3" indent="-228600" algn="r">
              <a:lnSpc>
                <a:spcPct val="100000"/>
              </a:lnSpc>
              <a:spcBef>
                <a:spcPts val="240"/>
              </a:spcBef>
              <a:spcAft>
                <a:spcPts val="0"/>
              </a:spcAft>
              <a:buSzPts val="1200"/>
              <a:buNone/>
              <a:defRPr sz="1200"/>
            </a:lvl4pPr>
            <a:lvl5pPr marL="2286000" lvl="4" indent="-228600" algn="r">
              <a:lnSpc>
                <a:spcPct val="100000"/>
              </a:lnSpc>
              <a:spcBef>
                <a:spcPts val="240"/>
              </a:spcBef>
              <a:spcAft>
                <a:spcPts val="0"/>
              </a:spcAft>
              <a:buSzPts val="1200"/>
              <a:buNone/>
              <a:defRPr sz="1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5" name="Google Shape;35;p19"/>
          <p:cNvPicPr preferRelativeResize="0"/>
          <p:nvPr/>
        </p:nvPicPr>
        <p:blipFill rotWithShape="1">
          <a:blip r:embed="rId3">
            <a:alphaModFix/>
          </a:blip>
          <a:srcRect b="31410"/>
          <a:stretch/>
        </p:blipFill>
        <p:spPr>
          <a:xfrm>
            <a:off x="2083220" y="828304"/>
            <a:ext cx="7523620" cy="260069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FA Strategic Plan">
  <p:cSld name="BFA Strategic Plan">
    <p:spTree>
      <p:nvGrpSpPr>
        <p:cNvPr id="1" name="Shape 36"/>
        <p:cNvGrpSpPr/>
        <p:nvPr/>
      </p:nvGrpSpPr>
      <p:grpSpPr>
        <a:xfrm>
          <a:off x="0" y="0"/>
          <a:ext cx="0" cy="0"/>
          <a:chOff x="0" y="0"/>
          <a:chExt cx="0" cy="0"/>
        </a:xfrm>
      </p:grpSpPr>
      <p:sp>
        <p:nvSpPr>
          <p:cNvPr id="37" name="Google Shape;37;p20"/>
          <p:cNvSpPr/>
          <p:nvPr/>
        </p:nvSpPr>
        <p:spPr>
          <a:xfrm>
            <a:off x="834517" y="1675222"/>
            <a:ext cx="914400" cy="914400"/>
          </a:xfrm>
          <a:prstGeom prst="ellipse">
            <a:avLst/>
          </a:prstGeom>
          <a:solidFill>
            <a:srgbClr val="E877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8"/>
              <a:buFont typeface="Arial"/>
              <a:buNone/>
            </a:pPr>
            <a:endParaRPr sz="3598" b="0" i="0" u="none" strike="noStrike" cap="none">
              <a:solidFill>
                <a:srgbClr val="E87722"/>
              </a:solidFill>
              <a:latin typeface="Open Sans"/>
              <a:ea typeface="Open Sans"/>
              <a:cs typeface="Open Sans"/>
              <a:sym typeface="Open Sans"/>
            </a:endParaRPr>
          </a:p>
        </p:txBody>
      </p:sp>
      <p:sp>
        <p:nvSpPr>
          <p:cNvPr id="38" name="Google Shape;38;p20"/>
          <p:cNvSpPr/>
          <p:nvPr/>
        </p:nvSpPr>
        <p:spPr>
          <a:xfrm>
            <a:off x="834517" y="3278264"/>
            <a:ext cx="914400" cy="914400"/>
          </a:xfrm>
          <a:prstGeom prst="ellipse">
            <a:avLst/>
          </a:prstGeom>
          <a:solidFill>
            <a:srgbClr val="2DCC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8"/>
              <a:buFont typeface="Arial"/>
              <a:buNone/>
            </a:pPr>
            <a:endParaRPr sz="3598" b="0" i="0" u="none" strike="noStrike" cap="none">
              <a:solidFill>
                <a:srgbClr val="E87722"/>
              </a:solidFill>
              <a:latin typeface="Open Sans"/>
              <a:ea typeface="Open Sans"/>
              <a:cs typeface="Open Sans"/>
              <a:sym typeface="Open Sans"/>
            </a:endParaRPr>
          </a:p>
        </p:txBody>
      </p:sp>
      <p:sp>
        <p:nvSpPr>
          <p:cNvPr id="39" name="Google Shape;39;p20"/>
          <p:cNvSpPr/>
          <p:nvPr/>
        </p:nvSpPr>
        <p:spPr>
          <a:xfrm>
            <a:off x="834517" y="4959969"/>
            <a:ext cx="914400" cy="914400"/>
          </a:xfrm>
          <a:prstGeom prst="ellipse">
            <a:avLst/>
          </a:prstGeom>
          <a:solidFill>
            <a:srgbClr val="D2D75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8"/>
              <a:buFont typeface="Arial"/>
              <a:buNone/>
            </a:pPr>
            <a:endParaRPr sz="3598" b="0" i="0" u="none" strike="noStrike" cap="none">
              <a:solidFill>
                <a:srgbClr val="E87722"/>
              </a:solidFill>
              <a:latin typeface="Open Sans"/>
              <a:ea typeface="Open Sans"/>
              <a:cs typeface="Open Sans"/>
              <a:sym typeface="Open Sans"/>
            </a:endParaRPr>
          </a:p>
        </p:txBody>
      </p:sp>
      <p:sp>
        <p:nvSpPr>
          <p:cNvPr id="40" name="Google Shape;40;p20"/>
          <p:cNvSpPr txBox="1">
            <a:spLocks noGrp="1"/>
          </p:cNvSpPr>
          <p:nvPr>
            <p:ph type="title"/>
          </p:nvPr>
        </p:nvSpPr>
        <p:spPr>
          <a:xfrm>
            <a:off x="507868" y="228600"/>
            <a:ext cx="11204832"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3600"/>
              <a:buFont typeface="Georgia"/>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1" name="Google Shape;41;p20" descr="Classroom outline"/>
          <p:cNvPicPr preferRelativeResize="0"/>
          <p:nvPr/>
        </p:nvPicPr>
        <p:blipFill rotWithShape="1">
          <a:blip r:embed="rId2">
            <a:alphaModFix/>
          </a:blip>
          <a:srcRect/>
          <a:stretch/>
        </p:blipFill>
        <p:spPr>
          <a:xfrm>
            <a:off x="925957" y="5051409"/>
            <a:ext cx="731520" cy="731520"/>
          </a:xfrm>
          <a:prstGeom prst="rect">
            <a:avLst/>
          </a:prstGeom>
          <a:noFill/>
          <a:ln>
            <a:noFill/>
          </a:ln>
        </p:spPr>
      </p:pic>
      <p:pic>
        <p:nvPicPr>
          <p:cNvPr id="42" name="Google Shape;42;p20" descr="Books on shelf outline"/>
          <p:cNvPicPr preferRelativeResize="0"/>
          <p:nvPr/>
        </p:nvPicPr>
        <p:blipFill rotWithShape="1">
          <a:blip r:embed="rId3">
            <a:alphaModFix/>
          </a:blip>
          <a:srcRect/>
          <a:stretch/>
        </p:blipFill>
        <p:spPr>
          <a:xfrm>
            <a:off x="925957" y="1766662"/>
            <a:ext cx="731520" cy="731520"/>
          </a:xfrm>
          <a:prstGeom prst="rect">
            <a:avLst/>
          </a:prstGeom>
          <a:noFill/>
          <a:ln>
            <a:noFill/>
          </a:ln>
        </p:spPr>
      </p:pic>
      <p:pic>
        <p:nvPicPr>
          <p:cNvPr id="43" name="Google Shape;43;p20"/>
          <p:cNvPicPr preferRelativeResize="0"/>
          <p:nvPr/>
        </p:nvPicPr>
        <p:blipFill rotWithShape="1">
          <a:blip r:embed="rId4">
            <a:alphaModFix/>
          </a:blip>
          <a:srcRect/>
          <a:stretch/>
        </p:blipFill>
        <p:spPr>
          <a:xfrm>
            <a:off x="943403" y="3290531"/>
            <a:ext cx="696628" cy="822960"/>
          </a:xfrm>
          <a:prstGeom prst="rect">
            <a:avLst/>
          </a:prstGeom>
          <a:noFill/>
          <a:ln>
            <a:noFill/>
          </a:ln>
        </p:spPr>
      </p:pic>
      <p:pic>
        <p:nvPicPr>
          <p:cNvPr id="44" name="Google Shape;44;p20"/>
          <p:cNvPicPr preferRelativeResize="0"/>
          <p:nvPr/>
        </p:nvPicPr>
        <p:blipFill rotWithShape="1">
          <a:blip r:embed="rId5">
            <a:alphaModFix/>
          </a:blip>
          <a:srcRect/>
          <a:stretch/>
        </p:blipFill>
        <p:spPr>
          <a:xfrm>
            <a:off x="10238749" y="1553674"/>
            <a:ext cx="1541170" cy="4726918"/>
          </a:xfrm>
          <a:prstGeom prst="rect">
            <a:avLst/>
          </a:prstGeom>
          <a:noFill/>
          <a:ln>
            <a:noFill/>
          </a:ln>
        </p:spPr>
      </p:pic>
      <p:sp>
        <p:nvSpPr>
          <p:cNvPr id="45" name="Google Shape;45;p20"/>
          <p:cNvSpPr/>
          <p:nvPr/>
        </p:nvSpPr>
        <p:spPr>
          <a:xfrm>
            <a:off x="2037496" y="3183460"/>
            <a:ext cx="7318375"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2DCCD3"/>
                </a:solidFill>
                <a:latin typeface="Arial"/>
                <a:ea typeface="Arial"/>
                <a:cs typeface="Arial"/>
                <a:sym typeface="Arial"/>
              </a:rPr>
              <a:t>STUDENT READINESS: </a:t>
            </a:r>
            <a:r>
              <a:rPr lang="en-US" sz="2000" b="0" i="0" u="none" strike="noStrike" cap="none">
                <a:solidFill>
                  <a:schemeClr val="accent2"/>
                </a:solidFill>
                <a:latin typeface="Arial"/>
                <a:ea typeface="Arial"/>
                <a:cs typeface="Arial"/>
                <a:sym typeface="Arial"/>
              </a:rPr>
              <a:t>Tennessee schools will be equipped </a:t>
            </a:r>
            <a:br>
              <a:rPr lang="en-US" sz="2000" b="0" i="0" u="none" strike="noStrike" cap="none">
                <a:solidFill>
                  <a:schemeClr val="accent2"/>
                </a:solidFill>
                <a:latin typeface="Arial"/>
                <a:ea typeface="Arial"/>
                <a:cs typeface="Arial"/>
                <a:sym typeface="Arial"/>
              </a:rPr>
            </a:br>
            <a:r>
              <a:rPr lang="en-US" sz="2000" b="0" i="0" u="none" strike="noStrike" cap="none">
                <a:solidFill>
                  <a:schemeClr val="accent2"/>
                </a:solidFill>
                <a:latin typeface="Arial"/>
                <a:ea typeface="Arial"/>
                <a:cs typeface="Arial"/>
                <a:sym typeface="Arial"/>
              </a:rPr>
              <a:t>to serve the academic and non-academic needs of all </a:t>
            </a:r>
            <a:br>
              <a:rPr lang="en-US" sz="2000" b="0" i="0" u="none" strike="noStrike" cap="none">
                <a:solidFill>
                  <a:schemeClr val="accent2"/>
                </a:solidFill>
                <a:latin typeface="Arial"/>
                <a:ea typeface="Arial"/>
                <a:cs typeface="Arial"/>
                <a:sym typeface="Arial"/>
              </a:rPr>
            </a:br>
            <a:r>
              <a:rPr lang="en-US" sz="2000" b="0" i="0" u="none" strike="noStrike" cap="none">
                <a:solidFill>
                  <a:schemeClr val="accent2"/>
                </a:solidFill>
                <a:latin typeface="Arial"/>
                <a:ea typeface="Arial"/>
                <a:cs typeface="Arial"/>
                <a:sym typeface="Arial"/>
              </a:rPr>
              <a:t>students… </a:t>
            </a:r>
            <a:r>
              <a:rPr lang="en-US" sz="2000" b="0" i="1" u="none" strike="noStrike" cap="none">
                <a:solidFill>
                  <a:schemeClr val="accent2"/>
                </a:solidFill>
                <a:latin typeface="Arial"/>
                <a:ea typeface="Arial"/>
                <a:cs typeface="Arial"/>
                <a:sym typeface="Arial"/>
              </a:rPr>
              <a:t>by developing robust career pathway opportunities </a:t>
            </a:r>
            <a:br>
              <a:rPr lang="en-US" sz="2000" b="0" i="1" u="none" strike="noStrike" cap="none">
                <a:solidFill>
                  <a:schemeClr val="accent2"/>
                </a:solidFill>
                <a:latin typeface="Arial"/>
                <a:ea typeface="Arial"/>
                <a:cs typeface="Arial"/>
                <a:sym typeface="Arial"/>
              </a:rPr>
            </a:br>
            <a:r>
              <a:rPr lang="en-US" sz="2000" b="0" i="1" u="none" strike="noStrike" cap="none">
                <a:solidFill>
                  <a:schemeClr val="accent2"/>
                </a:solidFill>
                <a:latin typeface="Arial"/>
                <a:ea typeface="Arial"/>
                <a:cs typeface="Arial"/>
                <a:sym typeface="Arial"/>
              </a:rPr>
              <a:t>and connecting students to real-time support. </a:t>
            </a:r>
            <a:endParaRPr sz="1400" b="0" i="0" u="none" strike="noStrike" cap="none">
              <a:solidFill>
                <a:srgbClr val="000000"/>
              </a:solidFill>
              <a:latin typeface="Arial"/>
              <a:ea typeface="Arial"/>
              <a:cs typeface="Arial"/>
              <a:sym typeface="Arial"/>
            </a:endParaRPr>
          </a:p>
        </p:txBody>
      </p:sp>
      <p:sp>
        <p:nvSpPr>
          <p:cNvPr id="46" name="Google Shape;46;p20"/>
          <p:cNvSpPr/>
          <p:nvPr/>
        </p:nvSpPr>
        <p:spPr>
          <a:xfrm>
            <a:off x="2061309" y="4944715"/>
            <a:ext cx="610138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D2D755"/>
                </a:solidFill>
                <a:latin typeface="Arial"/>
                <a:ea typeface="Arial"/>
                <a:cs typeface="Arial"/>
                <a:sym typeface="Arial"/>
              </a:rPr>
              <a:t>EDUCATORS: </a:t>
            </a:r>
            <a:r>
              <a:rPr lang="en-US" sz="2000" b="0" i="0" u="none" strike="noStrike" cap="none">
                <a:solidFill>
                  <a:schemeClr val="accent2"/>
                </a:solidFill>
                <a:latin typeface="Arial"/>
                <a:ea typeface="Arial"/>
                <a:cs typeface="Arial"/>
                <a:sym typeface="Arial"/>
              </a:rPr>
              <a:t>Tennessee will set a new path </a:t>
            </a:r>
            <a:br>
              <a:rPr lang="en-US" sz="2000" b="0" i="0" u="none" strike="noStrike" cap="none">
                <a:solidFill>
                  <a:schemeClr val="accent2"/>
                </a:solidFill>
                <a:latin typeface="Arial"/>
                <a:ea typeface="Arial"/>
                <a:cs typeface="Arial"/>
                <a:sym typeface="Arial"/>
              </a:rPr>
            </a:br>
            <a:r>
              <a:rPr lang="en-US" sz="2000" b="0" i="0" u="none" strike="noStrike" cap="none">
                <a:solidFill>
                  <a:schemeClr val="accent2"/>
                </a:solidFill>
                <a:latin typeface="Arial"/>
                <a:ea typeface="Arial"/>
                <a:cs typeface="Arial"/>
                <a:sym typeface="Arial"/>
              </a:rPr>
              <a:t>for the education profession… </a:t>
            </a:r>
            <a:r>
              <a:rPr lang="en-US" sz="2000" b="0" i="1" u="none" strike="noStrike" cap="none">
                <a:solidFill>
                  <a:schemeClr val="accent2"/>
                </a:solidFill>
                <a:latin typeface="Arial"/>
                <a:ea typeface="Arial"/>
                <a:cs typeface="Arial"/>
                <a:sym typeface="Arial"/>
              </a:rPr>
              <a:t>by becoming a teacher for free.</a:t>
            </a:r>
            <a:endParaRPr sz="1400" b="0" i="0" u="none" strike="noStrike" cap="none">
              <a:solidFill>
                <a:srgbClr val="000000"/>
              </a:solidFill>
              <a:latin typeface="Arial"/>
              <a:ea typeface="Arial"/>
              <a:cs typeface="Arial"/>
              <a:sym typeface="Arial"/>
            </a:endParaRPr>
          </a:p>
        </p:txBody>
      </p:sp>
      <p:sp>
        <p:nvSpPr>
          <p:cNvPr id="47" name="Google Shape;47;p20"/>
          <p:cNvSpPr/>
          <p:nvPr/>
        </p:nvSpPr>
        <p:spPr>
          <a:xfrm>
            <a:off x="2061309" y="1674674"/>
            <a:ext cx="729456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E87722"/>
                </a:solidFill>
                <a:latin typeface="Arial"/>
                <a:ea typeface="Arial"/>
                <a:cs typeface="Arial"/>
                <a:sym typeface="Arial"/>
              </a:rPr>
              <a:t>ACADEMICS: </a:t>
            </a:r>
            <a:r>
              <a:rPr lang="en-US" sz="2000" b="0" i="0" u="none" strike="noStrike" cap="none">
                <a:solidFill>
                  <a:schemeClr val="accent2"/>
                </a:solidFill>
                <a:latin typeface="Arial"/>
                <a:ea typeface="Arial"/>
                <a:cs typeface="Arial"/>
                <a:sym typeface="Arial"/>
              </a:rPr>
              <a:t>All Tennessee students will have access </a:t>
            </a:r>
            <a:br>
              <a:rPr lang="en-US" sz="2000" b="0" i="0" u="none" strike="noStrike" cap="none">
                <a:solidFill>
                  <a:schemeClr val="accent2"/>
                </a:solidFill>
                <a:latin typeface="Arial"/>
                <a:ea typeface="Arial"/>
                <a:cs typeface="Arial"/>
                <a:sym typeface="Arial"/>
              </a:rPr>
            </a:br>
            <a:r>
              <a:rPr lang="en-US" sz="2000" b="0" i="0" u="none" strike="noStrike" cap="none">
                <a:solidFill>
                  <a:schemeClr val="accent2"/>
                </a:solidFill>
                <a:latin typeface="Arial"/>
                <a:ea typeface="Arial"/>
                <a:cs typeface="Arial"/>
                <a:sym typeface="Arial"/>
              </a:rPr>
              <a:t>to a high-quality education… </a:t>
            </a:r>
            <a:r>
              <a:rPr lang="en-US" sz="2000" b="0" i="1" u="none" strike="noStrike" cap="none">
                <a:solidFill>
                  <a:schemeClr val="accent2"/>
                </a:solidFill>
                <a:latin typeface="Arial"/>
                <a:ea typeface="Arial"/>
                <a:cs typeface="Arial"/>
                <a:sym typeface="Arial"/>
              </a:rPr>
              <a:t>by learning to read and </a:t>
            </a:r>
            <a:br>
              <a:rPr lang="en-US" sz="2000" b="0" i="1" u="none" strike="noStrike" cap="none">
                <a:solidFill>
                  <a:schemeClr val="accent2"/>
                </a:solidFill>
                <a:latin typeface="Arial"/>
                <a:ea typeface="Arial"/>
                <a:cs typeface="Arial"/>
                <a:sym typeface="Arial"/>
              </a:rPr>
            </a:br>
            <a:r>
              <a:rPr lang="en-US" sz="2000" b="0" i="1" u="none" strike="noStrike" cap="none">
                <a:solidFill>
                  <a:schemeClr val="accent2"/>
                </a:solidFill>
                <a:latin typeface="Arial"/>
                <a:ea typeface="Arial"/>
                <a:cs typeface="Arial"/>
                <a:sym typeface="Arial"/>
              </a:rPr>
              <a:t>reading to learn with high-quality materials.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ody Slide 8">
  <p:cSld name="Body Slide 8">
    <p:spTree>
      <p:nvGrpSpPr>
        <p:cNvPr id="1" name="Shape 48"/>
        <p:cNvGrpSpPr/>
        <p:nvPr/>
      </p:nvGrpSpPr>
      <p:grpSpPr>
        <a:xfrm>
          <a:off x="0" y="0"/>
          <a:ext cx="0" cy="0"/>
          <a:chOff x="0" y="0"/>
          <a:chExt cx="0" cy="0"/>
        </a:xfrm>
      </p:grpSpPr>
      <p:sp>
        <p:nvSpPr>
          <p:cNvPr id="49" name="Google Shape;49;p21"/>
          <p:cNvSpPr/>
          <p:nvPr/>
        </p:nvSpPr>
        <p:spPr>
          <a:xfrm>
            <a:off x="9082258" y="6400800"/>
            <a:ext cx="3106568"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9"/>
              <a:buFont typeface="Arial"/>
              <a:buNone/>
            </a:pPr>
            <a:endParaRPr sz="3599" b="0" i="0" u="none" strike="noStrike" cap="none">
              <a:solidFill>
                <a:schemeClr val="lt1"/>
              </a:solidFill>
              <a:latin typeface="Open Sans"/>
              <a:ea typeface="Open Sans"/>
              <a:cs typeface="Open Sans"/>
              <a:sym typeface="Open Sans"/>
            </a:endParaRPr>
          </a:p>
        </p:txBody>
      </p:sp>
      <p:pic>
        <p:nvPicPr>
          <p:cNvPr id="50" name="Google Shape;50;p21"/>
          <p:cNvPicPr preferRelativeResize="0"/>
          <p:nvPr/>
        </p:nvPicPr>
        <p:blipFill rotWithShape="1">
          <a:blip r:embed="rId2">
            <a:alphaModFix/>
          </a:blip>
          <a:srcRect/>
          <a:stretch/>
        </p:blipFill>
        <p:spPr>
          <a:xfrm>
            <a:off x="10669635" y="4469130"/>
            <a:ext cx="1132787" cy="2419692"/>
          </a:xfrm>
          <a:prstGeom prst="rect">
            <a:avLst/>
          </a:prstGeom>
          <a:noFill/>
          <a:ln>
            <a:noFill/>
          </a:ln>
        </p:spPr>
      </p:pic>
      <p:sp>
        <p:nvSpPr>
          <p:cNvPr id="51" name="Google Shape;51;p21"/>
          <p:cNvSpPr txBox="1">
            <a:spLocks noGrp="1"/>
          </p:cNvSpPr>
          <p:nvPr>
            <p:ph type="title"/>
          </p:nvPr>
        </p:nvSpPr>
        <p:spPr>
          <a:xfrm>
            <a:off x="507868" y="228600"/>
            <a:ext cx="11204832"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3599"/>
              <a:buFont typeface="Georgia"/>
              <a:buNone/>
              <a:defRPr>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1"/>
          <p:cNvSpPr txBox="1">
            <a:spLocks noGrp="1"/>
          </p:cNvSpPr>
          <p:nvPr>
            <p:ph type="body" idx="1"/>
          </p:nvPr>
        </p:nvSpPr>
        <p:spPr>
          <a:xfrm>
            <a:off x="507868" y="1531917"/>
            <a:ext cx="10073556" cy="4308813"/>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a:solidFill>
                  <a:schemeClr val="accent2"/>
                </a:solidFill>
                <a:latin typeface="Arial"/>
                <a:ea typeface="Arial"/>
                <a:cs typeface="Arial"/>
                <a:sym typeface="Arial"/>
              </a:defRPr>
            </a:lvl1pPr>
            <a:lvl2pPr marL="914400" lvl="1" indent="-355600" algn="l">
              <a:lnSpc>
                <a:spcPct val="100000"/>
              </a:lnSpc>
              <a:spcBef>
                <a:spcPts val="400"/>
              </a:spcBef>
              <a:spcAft>
                <a:spcPts val="0"/>
              </a:spcAft>
              <a:buSzPts val="2000"/>
              <a:buChar char="–"/>
              <a:defRPr>
                <a:solidFill>
                  <a:schemeClr val="accent2"/>
                </a:solidFill>
                <a:latin typeface="Arial"/>
                <a:ea typeface="Arial"/>
                <a:cs typeface="Arial"/>
                <a:sym typeface="Arial"/>
              </a:defRPr>
            </a:lvl2pPr>
            <a:lvl3pPr marL="1371600" lvl="2" indent="-342900" algn="l">
              <a:lnSpc>
                <a:spcPct val="100000"/>
              </a:lnSpc>
              <a:spcBef>
                <a:spcPts val="360"/>
              </a:spcBef>
              <a:spcAft>
                <a:spcPts val="0"/>
              </a:spcAft>
              <a:buSzPts val="1800"/>
              <a:buChar char="•"/>
              <a:defRPr>
                <a:solidFill>
                  <a:schemeClr val="accent2"/>
                </a:solidFill>
                <a:latin typeface="Arial"/>
                <a:ea typeface="Arial"/>
                <a:cs typeface="Arial"/>
                <a:sym typeface="Arial"/>
              </a:defRPr>
            </a:lvl3pPr>
            <a:lvl4pPr marL="1828800" lvl="3" indent="-330200" algn="l">
              <a:lnSpc>
                <a:spcPct val="100000"/>
              </a:lnSpc>
              <a:spcBef>
                <a:spcPts val="320"/>
              </a:spcBef>
              <a:spcAft>
                <a:spcPts val="0"/>
              </a:spcAft>
              <a:buSzPts val="1600"/>
              <a:buChar char="o"/>
              <a:defRPr>
                <a:solidFill>
                  <a:schemeClr val="accent2"/>
                </a:solidFill>
                <a:latin typeface="Arial"/>
                <a:ea typeface="Arial"/>
                <a:cs typeface="Arial"/>
                <a:sym typeface="Arial"/>
              </a:defRPr>
            </a:lvl4pPr>
            <a:lvl5pPr marL="2286000" lvl="4" indent="-317500" algn="l">
              <a:lnSpc>
                <a:spcPct val="100000"/>
              </a:lnSpc>
              <a:spcBef>
                <a:spcPts val="280"/>
              </a:spcBef>
              <a:spcAft>
                <a:spcPts val="0"/>
              </a:spcAft>
              <a:buSzPts val="1400"/>
              <a:buChar char="»"/>
              <a:defRPr>
                <a:solidFill>
                  <a:schemeClr val="accent2"/>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ody Slide 9">
  <p:cSld name="Body Slide 9">
    <p:spTree>
      <p:nvGrpSpPr>
        <p:cNvPr id="1" name="Shape 53"/>
        <p:cNvGrpSpPr/>
        <p:nvPr/>
      </p:nvGrpSpPr>
      <p:grpSpPr>
        <a:xfrm>
          <a:off x="0" y="0"/>
          <a:ext cx="0" cy="0"/>
          <a:chOff x="0" y="0"/>
          <a:chExt cx="0" cy="0"/>
        </a:xfrm>
      </p:grpSpPr>
      <p:pic>
        <p:nvPicPr>
          <p:cNvPr id="54" name="Google Shape;54;p22"/>
          <p:cNvPicPr preferRelativeResize="0"/>
          <p:nvPr/>
        </p:nvPicPr>
        <p:blipFill rotWithShape="1">
          <a:blip r:embed="rId2">
            <a:alphaModFix/>
          </a:blip>
          <a:srcRect/>
          <a:stretch/>
        </p:blipFill>
        <p:spPr>
          <a:xfrm>
            <a:off x="10238749" y="1553674"/>
            <a:ext cx="1541170" cy="4726918"/>
          </a:xfrm>
          <a:prstGeom prst="rect">
            <a:avLst/>
          </a:prstGeom>
          <a:noFill/>
          <a:ln>
            <a:noFill/>
          </a:ln>
        </p:spPr>
      </p:pic>
      <p:sp>
        <p:nvSpPr>
          <p:cNvPr id="55" name="Google Shape;55;p22"/>
          <p:cNvSpPr txBox="1">
            <a:spLocks noGrp="1"/>
          </p:cNvSpPr>
          <p:nvPr>
            <p:ph type="title"/>
          </p:nvPr>
        </p:nvSpPr>
        <p:spPr>
          <a:xfrm>
            <a:off x="507868" y="228600"/>
            <a:ext cx="11204832"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3599"/>
              <a:buFont typeface="Georgia"/>
              <a:buNone/>
              <a:defRPr>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
          <p:cNvSpPr txBox="1">
            <a:spLocks noGrp="1"/>
          </p:cNvSpPr>
          <p:nvPr>
            <p:ph type="body" idx="1"/>
          </p:nvPr>
        </p:nvSpPr>
        <p:spPr>
          <a:xfrm>
            <a:off x="507869" y="1531917"/>
            <a:ext cx="9387935" cy="4308813"/>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a:solidFill>
                  <a:schemeClr val="accent2"/>
                </a:solidFill>
                <a:latin typeface="Arial"/>
                <a:ea typeface="Arial"/>
                <a:cs typeface="Arial"/>
                <a:sym typeface="Arial"/>
              </a:defRPr>
            </a:lvl1pPr>
            <a:lvl2pPr marL="914400" lvl="1" indent="-355600" algn="l">
              <a:lnSpc>
                <a:spcPct val="100000"/>
              </a:lnSpc>
              <a:spcBef>
                <a:spcPts val="400"/>
              </a:spcBef>
              <a:spcAft>
                <a:spcPts val="0"/>
              </a:spcAft>
              <a:buSzPts val="2000"/>
              <a:buChar char="–"/>
              <a:defRPr>
                <a:solidFill>
                  <a:schemeClr val="accent2"/>
                </a:solidFill>
                <a:latin typeface="Arial"/>
                <a:ea typeface="Arial"/>
                <a:cs typeface="Arial"/>
                <a:sym typeface="Arial"/>
              </a:defRPr>
            </a:lvl2pPr>
            <a:lvl3pPr marL="1371600" lvl="2" indent="-342900" algn="l">
              <a:lnSpc>
                <a:spcPct val="100000"/>
              </a:lnSpc>
              <a:spcBef>
                <a:spcPts val="360"/>
              </a:spcBef>
              <a:spcAft>
                <a:spcPts val="0"/>
              </a:spcAft>
              <a:buSzPts val="1800"/>
              <a:buChar char="•"/>
              <a:defRPr>
                <a:solidFill>
                  <a:schemeClr val="accent2"/>
                </a:solidFill>
                <a:latin typeface="Arial"/>
                <a:ea typeface="Arial"/>
                <a:cs typeface="Arial"/>
                <a:sym typeface="Arial"/>
              </a:defRPr>
            </a:lvl3pPr>
            <a:lvl4pPr marL="1828800" lvl="3" indent="-330200" algn="l">
              <a:lnSpc>
                <a:spcPct val="100000"/>
              </a:lnSpc>
              <a:spcBef>
                <a:spcPts val="320"/>
              </a:spcBef>
              <a:spcAft>
                <a:spcPts val="0"/>
              </a:spcAft>
              <a:buSzPts val="1600"/>
              <a:buChar char="o"/>
              <a:defRPr>
                <a:solidFill>
                  <a:schemeClr val="accent2"/>
                </a:solidFill>
                <a:latin typeface="Arial"/>
                <a:ea typeface="Arial"/>
                <a:cs typeface="Arial"/>
                <a:sym typeface="Arial"/>
              </a:defRPr>
            </a:lvl4pPr>
            <a:lvl5pPr marL="2286000" lvl="4" indent="-317500" algn="l">
              <a:lnSpc>
                <a:spcPct val="100000"/>
              </a:lnSpc>
              <a:spcBef>
                <a:spcPts val="280"/>
              </a:spcBef>
              <a:spcAft>
                <a:spcPts val="0"/>
              </a:spcAft>
              <a:buSzPts val="1400"/>
              <a:buChar char="»"/>
              <a:defRPr>
                <a:solidFill>
                  <a:schemeClr val="accent2"/>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cSld name="3_Custom Layout">
    <p:spTree>
      <p:nvGrpSpPr>
        <p:cNvPr id="1" name="Shape 57"/>
        <p:cNvGrpSpPr/>
        <p:nvPr/>
      </p:nvGrpSpPr>
      <p:grpSpPr>
        <a:xfrm>
          <a:off x="0" y="0"/>
          <a:ext cx="0" cy="0"/>
          <a:chOff x="0" y="0"/>
          <a:chExt cx="0" cy="0"/>
        </a:xfrm>
      </p:grpSpPr>
      <p:sp>
        <p:nvSpPr>
          <p:cNvPr id="58" name="Google Shape;58;p44"/>
          <p:cNvSpPr txBox="1">
            <a:spLocks noGrp="1"/>
          </p:cNvSpPr>
          <p:nvPr>
            <p:ph type="title"/>
          </p:nvPr>
        </p:nvSpPr>
        <p:spPr>
          <a:xfrm>
            <a:off x="507868" y="228600"/>
            <a:ext cx="11071516"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4"/>
          <p:cNvSpPr txBox="1">
            <a:spLocks noGrp="1"/>
          </p:cNvSpPr>
          <p:nvPr>
            <p:ph type="body" idx="1"/>
          </p:nvPr>
        </p:nvSpPr>
        <p:spPr>
          <a:xfrm>
            <a:off x="507868" y="1531919"/>
            <a:ext cx="11071516" cy="4335485"/>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0"/>
              </a:spcBef>
              <a:spcAft>
                <a:spcPts val="0"/>
              </a:spcAft>
              <a:buSzPts val="2400"/>
              <a:buChar char="▪"/>
              <a:defRPr>
                <a:solidFill>
                  <a:schemeClr val="accent2"/>
                </a:solidFill>
                <a:latin typeface="Arial"/>
                <a:ea typeface="Arial"/>
                <a:cs typeface="Arial"/>
                <a:sym typeface="Arial"/>
              </a:defRPr>
            </a:lvl1pPr>
            <a:lvl2pPr marL="914400" lvl="1" indent="-355600" algn="l">
              <a:lnSpc>
                <a:spcPct val="100000"/>
              </a:lnSpc>
              <a:spcBef>
                <a:spcPts val="1200"/>
              </a:spcBef>
              <a:spcAft>
                <a:spcPts val="0"/>
              </a:spcAft>
              <a:buSzPts val="2000"/>
              <a:buChar char="–"/>
              <a:defRPr>
                <a:solidFill>
                  <a:schemeClr val="accent2"/>
                </a:solidFill>
                <a:latin typeface="Arial"/>
                <a:ea typeface="Arial"/>
                <a:cs typeface="Arial"/>
                <a:sym typeface="Arial"/>
              </a:defRPr>
            </a:lvl2pPr>
            <a:lvl3pPr marL="1371600" lvl="2" indent="-342900" algn="l">
              <a:lnSpc>
                <a:spcPct val="100000"/>
              </a:lnSpc>
              <a:spcBef>
                <a:spcPts val="1200"/>
              </a:spcBef>
              <a:spcAft>
                <a:spcPts val="0"/>
              </a:spcAft>
              <a:buSzPts val="1800"/>
              <a:buChar char="•"/>
              <a:defRPr>
                <a:solidFill>
                  <a:schemeClr val="accent2"/>
                </a:solidFill>
                <a:latin typeface="Arial"/>
                <a:ea typeface="Arial"/>
                <a:cs typeface="Arial"/>
                <a:sym typeface="Arial"/>
              </a:defRPr>
            </a:lvl3pPr>
            <a:lvl4pPr marL="1828800" lvl="3" indent="-330200" algn="l">
              <a:lnSpc>
                <a:spcPct val="100000"/>
              </a:lnSpc>
              <a:spcBef>
                <a:spcPts val="1200"/>
              </a:spcBef>
              <a:spcAft>
                <a:spcPts val="0"/>
              </a:spcAft>
              <a:buSzPts val="1600"/>
              <a:buChar char="o"/>
              <a:defRPr>
                <a:solidFill>
                  <a:schemeClr val="accent2"/>
                </a:solidFill>
                <a:latin typeface="Arial"/>
                <a:ea typeface="Arial"/>
                <a:cs typeface="Arial"/>
                <a:sym typeface="Arial"/>
              </a:defRPr>
            </a:lvl4pPr>
            <a:lvl5pPr marL="2286000" lvl="4" indent="-317500" algn="l">
              <a:lnSpc>
                <a:spcPct val="100000"/>
              </a:lnSpc>
              <a:spcBef>
                <a:spcPts val="1200"/>
              </a:spcBef>
              <a:spcAft>
                <a:spcPts val="0"/>
              </a:spcAft>
              <a:buSzPts val="1400"/>
              <a:buChar char="»"/>
              <a:defRPr>
                <a:solidFill>
                  <a:schemeClr val="accent2"/>
                </a:solidFill>
                <a:latin typeface="Arial"/>
                <a:ea typeface="Arial"/>
                <a:cs typeface="Arial"/>
                <a:sym typeface="Arial"/>
              </a:defRPr>
            </a:lvl5pPr>
            <a:lvl6pPr marL="2743200" lvl="5" indent="-342900" algn="l">
              <a:lnSpc>
                <a:spcPct val="100000"/>
              </a:lnSpc>
              <a:spcBef>
                <a:spcPts val="12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body" idx="1"/>
          </p:nvPr>
        </p:nvSpPr>
        <p:spPr>
          <a:xfrm>
            <a:off x="507868" y="1531919"/>
            <a:ext cx="11071516" cy="433548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dk1"/>
              </a:buClr>
              <a:buSzPts val="2400"/>
              <a:buFont typeface="Noto Sans Symbols"/>
              <a:buChar char="▪"/>
              <a:defRPr sz="2400" b="0" i="0" u="none" strike="noStrike" cap="none">
                <a:solidFill>
                  <a:schemeClr val="accent2"/>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accent2"/>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accent2"/>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Courier New"/>
              <a:buChar char="o"/>
              <a:defRPr sz="1600" b="0" i="0" u="none" strike="noStrike" cap="none">
                <a:solidFill>
                  <a:schemeClr val="accent2"/>
                </a:solidFill>
                <a:latin typeface="Arial"/>
                <a:ea typeface="Arial"/>
                <a:cs typeface="Arial"/>
                <a:sym typeface="Arial"/>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9pPr>
          </a:lstStyle>
          <a:p>
            <a:endParaRPr/>
          </a:p>
        </p:txBody>
      </p:sp>
      <p:sp>
        <p:nvSpPr>
          <p:cNvPr id="11" name="Google Shape;11;p9"/>
          <p:cNvSpPr txBox="1">
            <a:spLocks noGrp="1"/>
          </p:cNvSpPr>
          <p:nvPr>
            <p:ph type="title"/>
          </p:nvPr>
        </p:nvSpPr>
        <p:spPr>
          <a:xfrm>
            <a:off x="507868" y="228600"/>
            <a:ext cx="11071516" cy="1208314"/>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accent2"/>
              </a:buClr>
              <a:buSzPts val="3599"/>
              <a:buFont typeface="Georgia"/>
              <a:buNone/>
              <a:defRPr sz="3599" b="1" i="0" u="none" strike="noStrike" cap="none">
                <a:solidFill>
                  <a:schemeClr val="accent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0.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08_0.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tipsheets.vkcsites.org/how-to-write-a-social-story/"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03_0.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r>
              <a:rPr lang="en-US"/>
              <a:t>Dealing with Divorce</a:t>
            </a:r>
          </a:p>
        </p:txBody>
      </p:sp>
      <p:sp>
        <p:nvSpPr>
          <p:cNvPr id="172" name="Google Shape;172;p4"/>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en-US" dirty="0"/>
              <a:t>A Social Narrative</a:t>
            </a:r>
          </a:p>
        </p:txBody>
      </p:sp>
      <p:sp>
        <p:nvSpPr>
          <p:cNvPr id="5" name="TextBox 4">
            <a:extLst>
              <a:ext uri="{FF2B5EF4-FFF2-40B4-BE49-F238E27FC236}">
                <a16:creationId xmlns:a16="http://schemas.microsoft.com/office/drawing/2014/main" id="{45D90E72-27B8-211B-62E2-B6A2EF2E5BCF}"/>
              </a:ext>
            </a:extLst>
          </p:cNvPr>
          <p:cNvSpPr txBox="1"/>
          <p:nvPr/>
        </p:nvSpPr>
        <p:spPr>
          <a:xfrm>
            <a:off x="9043883" y="6440847"/>
            <a:ext cx="2970132" cy="253916"/>
          </a:xfrm>
          <a:prstGeom prst="rect">
            <a:avLst/>
          </a:prstGeom>
          <a:solidFill>
            <a:srgbClr val="1C2D49"/>
          </a:solidFill>
        </p:spPr>
        <p:txBody>
          <a:bodyPr wrap="square" rtlCol="0">
            <a:spAutoFit/>
          </a:bodyPr>
          <a:lstStyle/>
          <a:p>
            <a:r>
              <a:rPr lang="en-US" sz="1000" dirty="0">
                <a:solidFill>
                  <a:schemeClr val="bg1"/>
                </a:solidFill>
              </a:rPr>
              <a:t>     © Tennessee Department of Education</a:t>
            </a:r>
          </a:p>
        </p:txBody>
      </p:sp>
    </p:spTree>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3"/>
          <p:cNvSpPr txBox="1"/>
          <p:nvPr/>
        </p:nvSpPr>
        <p:spPr>
          <a:xfrm>
            <a:off x="711635" y="4777860"/>
            <a:ext cx="10822674" cy="954067"/>
          </a:xfrm>
          <a:prstGeom prst="rect">
            <a:avLst/>
          </a:prstGeom>
          <a:noFill/>
          <a:ln>
            <a:noFill/>
          </a:ln>
        </p:spPr>
        <p:txBody>
          <a:bodyPr spcFirstLastPara="1" wrap="square" lIns="91425" tIns="45700" rIns="91425" bIns="45700" anchor="t" anchorCtr="0">
            <a:spAutoFit/>
          </a:bodyPr>
          <a:lstStyle/>
          <a:p>
            <a:pPr algn="ctr"/>
            <a:r>
              <a:rPr lang="en-US" sz="2800" dirty="0">
                <a:ea typeface="Calibri"/>
              </a:rPr>
              <a:t>It may also feel strange to not </a:t>
            </a:r>
            <a:r>
              <a:rPr lang="en-US" sz="2800" b="0" u="none" strike="noStrike" cap="none" dirty="0">
                <a:ea typeface="Calibri"/>
                <a:sym typeface="Arial"/>
              </a:rPr>
              <a:t>have </a:t>
            </a:r>
            <a:r>
              <a:rPr lang="en-US" sz="2800" dirty="0">
                <a:ea typeface="Calibri"/>
              </a:rPr>
              <a:t>one parent around as often</a:t>
            </a:r>
            <a:r>
              <a:rPr lang="en-US" sz="2800" b="0" u="none" strike="noStrike" cap="none" dirty="0">
                <a:ea typeface="Calibri"/>
                <a:sym typeface="Arial"/>
              </a:rPr>
              <a:t>. </a:t>
            </a:r>
            <a:r>
              <a:rPr lang="en-US" sz="2800" dirty="0">
                <a:ea typeface="Calibri"/>
              </a:rPr>
              <a:t>This may </a:t>
            </a:r>
            <a:r>
              <a:rPr lang="en-US" sz="2800" b="0" u="none" strike="noStrike" cap="none" dirty="0">
                <a:ea typeface="Calibri"/>
                <a:sym typeface="Arial"/>
              </a:rPr>
              <a:t>make </a:t>
            </a:r>
            <a:r>
              <a:rPr lang="en-US" sz="2800" dirty="0">
                <a:ea typeface="Calibri"/>
              </a:rPr>
              <a:t>me feel sad, </a:t>
            </a:r>
            <a:r>
              <a:rPr lang="en-US" sz="2800" b="0" u="none" strike="noStrike" cap="none" dirty="0">
                <a:ea typeface="Calibri"/>
                <a:sym typeface="Arial"/>
              </a:rPr>
              <a:t>and </a:t>
            </a:r>
            <a:r>
              <a:rPr lang="en-US" sz="2800" dirty="0">
                <a:ea typeface="Calibri"/>
              </a:rPr>
              <a:t>that </a:t>
            </a:r>
            <a:r>
              <a:rPr lang="en-US" sz="2800" b="0" u="none" strike="noStrike" cap="none" dirty="0">
                <a:ea typeface="Calibri"/>
                <a:sym typeface="Arial"/>
              </a:rPr>
              <a:t>is </a:t>
            </a:r>
            <a:r>
              <a:rPr lang="en-US" sz="2800" dirty="0">
                <a:ea typeface="Calibri"/>
              </a:rPr>
              <a:t>okay.</a:t>
            </a:r>
          </a:p>
        </p:txBody>
      </p:sp>
      <p:sp>
        <p:nvSpPr>
          <p:cNvPr id="3" name="Google Shape;191;p41">
            <a:extLst>
              <a:ext uri="{FF2B5EF4-FFF2-40B4-BE49-F238E27FC236}">
                <a16:creationId xmlns:a16="http://schemas.microsoft.com/office/drawing/2014/main" id="{E7CD82D8-8BFD-7D7E-632A-685ABB048B12}"/>
              </a:ext>
            </a:extLst>
          </p:cNvPr>
          <p:cNvSpPr/>
          <p:nvPr/>
        </p:nvSpPr>
        <p:spPr>
          <a:xfrm>
            <a:off x="2720391" y="620369"/>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rgbClr val="FF0000"/>
                </a:solidFill>
                <a:latin typeface="Arial"/>
                <a:ea typeface="Arial"/>
                <a:cs typeface="Arial"/>
                <a:sym typeface="Arial"/>
              </a:rPr>
              <a:t>(</a:t>
            </a:r>
            <a:r>
              <a:rPr lang="en-US" sz="2800" b="0" i="1" u="none" strike="noStrike" cap="none" dirty="0">
                <a:solidFill>
                  <a:schemeClr val="accent1"/>
                </a:solidFill>
                <a:latin typeface="Arial"/>
                <a:ea typeface="Arial"/>
                <a:cs typeface="Arial"/>
                <a:sym typeface="Arial"/>
              </a:rPr>
              <a:t>Insert </a:t>
            </a:r>
            <a:r>
              <a:rPr lang="en-US" sz="2800" i="1" dirty="0">
                <a:solidFill>
                  <a:schemeClr val="accent1"/>
                </a:solidFill>
              </a:rPr>
              <a:t>picture</a:t>
            </a:r>
            <a:r>
              <a:rPr lang="en-US" sz="2800" b="0" i="1" u="none" strike="noStrike" cap="none" dirty="0">
                <a:solidFill>
                  <a:schemeClr val="accent1"/>
                </a:solidFill>
                <a:latin typeface="Arial"/>
                <a:ea typeface="Arial"/>
                <a:cs typeface="Arial"/>
                <a:sym typeface="Arial"/>
              </a:rPr>
              <a:t> </a:t>
            </a:r>
            <a:r>
              <a:rPr lang="en-US" sz="2800" i="1" dirty="0">
                <a:solidFill>
                  <a:schemeClr val="accent1"/>
                </a:solidFill>
              </a:rPr>
              <a:t>of caregiver with child.)</a:t>
            </a:r>
            <a:endParaRPr sz="2800" b="0" i="1" u="none" strike="noStrike" cap="none" dirty="0">
              <a:solidFill>
                <a:schemeClr val="accent1"/>
              </a:solidFill>
              <a:latin typeface="Arial"/>
              <a:ea typeface="Arial"/>
              <a:cs typeface="Arial"/>
              <a:sym typeface="Arial"/>
            </a:endParaRPr>
          </a:p>
        </p:txBody>
      </p:sp>
      <p:sp>
        <p:nvSpPr>
          <p:cNvPr id="2" name="TextBox 1">
            <a:extLst>
              <a:ext uri="{FF2B5EF4-FFF2-40B4-BE49-F238E27FC236}">
                <a16:creationId xmlns:a16="http://schemas.microsoft.com/office/drawing/2014/main" id="{B77A1FE6-F2A6-FB4F-61F3-4A68885ED7CF}"/>
              </a:ext>
            </a:extLst>
          </p:cNvPr>
          <p:cNvSpPr txBox="1"/>
          <p:nvPr/>
        </p:nvSpPr>
        <p:spPr>
          <a:xfrm>
            <a:off x="9213367" y="6463675"/>
            <a:ext cx="2549153" cy="253916"/>
          </a:xfrm>
          <a:prstGeom prst="rect">
            <a:avLst/>
          </a:prstGeom>
          <a:noFill/>
        </p:spPr>
        <p:txBody>
          <a:bodyPr wrap="square" rtlCol="0">
            <a:spAutoFit/>
          </a:bodyPr>
          <a:lstStyle/>
          <a:p>
            <a:r>
              <a:rPr lang="en-US" sz="1000" dirty="0">
                <a:solidFill>
                  <a:schemeClr val="bg2"/>
                </a:solidFill>
              </a:rPr>
              <a:t>     © Tennessee Department of Education</a:t>
            </a:r>
          </a:p>
        </p:txBody>
      </p:sp>
    </p:spTree>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4"/>
          <p:cNvSpPr txBox="1"/>
          <p:nvPr/>
        </p:nvSpPr>
        <p:spPr>
          <a:xfrm>
            <a:off x="532950" y="4305078"/>
            <a:ext cx="11122924" cy="1384954"/>
          </a:xfrm>
          <a:prstGeom prst="rect">
            <a:avLst/>
          </a:prstGeom>
          <a:noFill/>
          <a:ln>
            <a:noFill/>
          </a:ln>
        </p:spPr>
        <p:txBody>
          <a:bodyPr spcFirstLastPara="1" wrap="square" lIns="91425" tIns="45700" rIns="91425" bIns="45700" anchor="t" anchorCtr="0">
            <a:spAutoFit/>
          </a:bodyPr>
          <a:lstStyle/>
          <a:p>
            <a:pPr algn="ctr"/>
            <a:r>
              <a:rPr lang="en-US" sz="2800">
                <a:ea typeface="Calibri"/>
              </a:rPr>
              <a:t>Even if </a:t>
            </a:r>
            <a:r>
              <a:rPr lang="en-US" sz="2800" i="1">
                <a:solidFill>
                  <a:srgbClr val="FF0000"/>
                </a:solidFill>
                <a:ea typeface="Calibri"/>
              </a:rPr>
              <a:t>that parent</a:t>
            </a:r>
            <a:r>
              <a:rPr lang="en-US" sz="2800">
                <a:ea typeface="Calibri"/>
              </a:rPr>
              <a:t> </a:t>
            </a:r>
            <a:r>
              <a:rPr lang="en-US" sz="2800" b="0" u="none" strike="noStrike" cap="none">
                <a:ea typeface="Calibri"/>
                <a:sym typeface="Arial"/>
              </a:rPr>
              <a:t>is </a:t>
            </a:r>
            <a:r>
              <a:rPr lang="en-US" sz="2800">
                <a:ea typeface="Calibri"/>
              </a:rPr>
              <a:t>not around</a:t>
            </a:r>
            <a:r>
              <a:rPr lang="en-US" sz="2800" b="0" u="none" strike="noStrike" cap="none">
                <a:ea typeface="Calibri"/>
                <a:sym typeface="Arial"/>
              </a:rPr>
              <a:t>, I </a:t>
            </a:r>
            <a:r>
              <a:rPr lang="en-US" sz="2800">
                <a:ea typeface="Calibri"/>
              </a:rPr>
              <a:t>can always find ways </a:t>
            </a:r>
            <a:r>
              <a:rPr lang="en-US" sz="2800" b="0" u="none" strike="noStrike" cap="none">
                <a:ea typeface="Calibri"/>
                <a:sym typeface="Arial"/>
              </a:rPr>
              <a:t>to </a:t>
            </a:r>
            <a:r>
              <a:rPr lang="en-US" sz="2800">
                <a:ea typeface="Calibri"/>
              </a:rPr>
              <a:t>connect with them more</a:t>
            </a:r>
            <a:r>
              <a:rPr lang="en-US" sz="2800" b="0" u="none" strike="noStrike" cap="none">
                <a:ea typeface="Calibri"/>
                <a:sym typeface="Arial"/>
              </a:rPr>
              <a:t>. I </a:t>
            </a:r>
            <a:r>
              <a:rPr lang="en-US" sz="2800">
                <a:ea typeface="Calibri"/>
              </a:rPr>
              <a:t>can</a:t>
            </a:r>
            <a:r>
              <a:rPr lang="en-US" sz="2800" i="1">
                <a:solidFill>
                  <a:srgbClr val="FF0000"/>
                </a:solidFill>
                <a:ea typeface="Calibri"/>
              </a:rPr>
              <a:t> talk </a:t>
            </a:r>
            <a:r>
              <a:rPr lang="en-US" sz="2800" b="0" i="1" u="none" strike="noStrike" cap="none">
                <a:solidFill>
                  <a:srgbClr val="FF0000"/>
                </a:solidFill>
                <a:ea typeface="Calibri"/>
                <a:sym typeface="Arial"/>
              </a:rPr>
              <a:t>to </a:t>
            </a:r>
            <a:r>
              <a:rPr lang="en-US" sz="2800" i="1">
                <a:solidFill>
                  <a:srgbClr val="FF0000"/>
                </a:solidFill>
                <a:ea typeface="Calibri"/>
              </a:rPr>
              <a:t>them on the phone</a:t>
            </a:r>
            <a:r>
              <a:rPr lang="en-US" sz="2800" b="0" u="none" strike="noStrike" cap="none">
                <a:ea typeface="Calibri"/>
                <a:sym typeface="Arial"/>
              </a:rPr>
              <a:t>, </a:t>
            </a:r>
            <a:r>
              <a:rPr lang="en-US" sz="2800" i="1">
                <a:solidFill>
                  <a:srgbClr val="FF0000"/>
                </a:solidFill>
                <a:ea typeface="Calibri"/>
              </a:rPr>
              <a:t>visit their house</a:t>
            </a:r>
            <a:r>
              <a:rPr lang="en-US" sz="2800" b="0" u="none" strike="noStrike" cap="none">
                <a:ea typeface="Calibri"/>
                <a:sym typeface="Arial"/>
              </a:rPr>
              <a:t>, </a:t>
            </a:r>
            <a:r>
              <a:rPr lang="en-US" sz="2800">
                <a:ea typeface="Calibri"/>
              </a:rPr>
              <a:t>or </a:t>
            </a:r>
            <a:r>
              <a:rPr lang="en-US" sz="2800" i="1">
                <a:solidFill>
                  <a:srgbClr val="FF0000"/>
                </a:solidFill>
                <a:ea typeface="Calibri"/>
              </a:rPr>
              <a:t>make cards to send to them</a:t>
            </a:r>
            <a:r>
              <a:rPr lang="en-US" sz="2800">
                <a:ea typeface="Calibri"/>
              </a:rPr>
              <a:t>.</a:t>
            </a:r>
            <a:endParaRPr lang="en-US" sz="2800" b="0" u="none" strike="noStrike" cap="none">
              <a:ea typeface="Calibri"/>
            </a:endParaRPr>
          </a:p>
        </p:txBody>
      </p:sp>
      <p:sp>
        <p:nvSpPr>
          <p:cNvPr id="232" name="Google Shape;232;p34"/>
          <p:cNvSpPr/>
          <p:nvPr/>
        </p:nvSpPr>
        <p:spPr>
          <a:xfrm>
            <a:off x="2720391" y="306471"/>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chemeClr val="accent1"/>
                </a:solidFill>
                <a:latin typeface="Arial"/>
                <a:ea typeface="Arial"/>
                <a:cs typeface="Arial"/>
                <a:sym typeface="Arial"/>
              </a:rPr>
              <a:t>(Insert </a:t>
            </a:r>
            <a:r>
              <a:rPr lang="en-US" sz="2800" i="1" dirty="0">
                <a:solidFill>
                  <a:schemeClr val="accent1"/>
                </a:solidFill>
              </a:rPr>
              <a:t>pictures of ways your child can reach out.)</a:t>
            </a:r>
          </a:p>
        </p:txBody>
      </p:sp>
      <p:sp>
        <p:nvSpPr>
          <p:cNvPr id="2" name="TextBox 1">
            <a:extLst>
              <a:ext uri="{FF2B5EF4-FFF2-40B4-BE49-F238E27FC236}">
                <a16:creationId xmlns:a16="http://schemas.microsoft.com/office/drawing/2014/main" id="{9A7E37DE-962E-2CAA-725E-45DF67390262}"/>
              </a:ext>
            </a:extLst>
          </p:cNvPr>
          <p:cNvSpPr txBox="1"/>
          <p:nvPr/>
        </p:nvSpPr>
        <p:spPr>
          <a:xfrm>
            <a:off x="9282063" y="6477560"/>
            <a:ext cx="2549153" cy="253916"/>
          </a:xfrm>
          <a:prstGeom prst="rect">
            <a:avLst/>
          </a:prstGeom>
          <a:noFill/>
        </p:spPr>
        <p:txBody>
          <a:bodyPr wrap="square" rtlCol="0">
            <a:spAutoFit/>
          </a:bodyPr>
          <a:lstStyle/>
          <a:p>
            <a:r>
              <a:rPr lang="en-US" sz="1000" dirty="0">
                <a:solidFill>
                  <a:schemeClr val="bg2"/>
                </a:solidFill>
              </a:rPr>
              <a:t>     © Tennessee Department of Education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5"/>
          <p:cNvSpPr txBox="1"/>
          <p:nvPr/>
        </p:nvSpPr>
        <p:spPr>
          <a:xfrm>
            <a:off x="532947" y="4457380"/>
            <a:ext cx="11122924" cy="954067"/>
          </a:xfrm>
          <a:prstGeom prst="rect">
            <a:avLst/>
          </a:prstGeom>
          <a:noFill/>
          <a:ln>
            <a:noFill/>
          </a:ln>
        </p:spPr>
        <p:txBody>
          <a:bodyPr spcFirstLastPara="1" wrap="square" lIns="91425" tIns="45700" rIns="91425" bIns="45700" anchor="t" anchorCtr="0">
            <a:spAutoFit/>
          </a:bodyPr>
          <a:lstStyle/>
          <a:p>
            <a:pPr algn="ctr"/>
            <a:r>
              <a:rPr lang="en-US" sz="2800" dirty="0">
                <a:ea typeface="Calibri"/>
              </a:rPr>
              <a:t>Even though </a:t>
            </a:r>
            <a:r>
              <a:rPr lang="en-US" sz="2800" i="1" dirty="0">
                <a:solidFill>
                  <a:srgbClr val="FF0000"/>
                </a:solidFill>
                <a:ea typeface="Calibri"/>
              </a:rPr>
              <a:t>that parent</a:t>
            </a:r>
            <a:r>
              <a:rPr lang="en-US" sz="2800" dirty="0">
                <a:ea typeface="Calibri"/>
              </a:rPr>
              <a:t> may not live with me</a:t>
            </a:r>
            <a:r>
              <a:rPr lang="en-US" sz="2800" b="0" i="0" u="none" strike="noStrike" cap="none" dirty="0">
                <a:solidFill>
                  <a:srgbClr val="000000"/>
                </a:solidFill>
                <a:ea typeface="Calibri"/>
                <a:sym typeface="Arial"/>
              </a:rPr>
              <a:t>, </a:t>
            </a:r>
            <a:r>
              <a:rPr lang="en-US" sz="2800" dirty="0">
                <a:ea typeface="Calibri"/>
              </a:rPr>
              <a:t>they still love me</a:t>
            </a:r>
            <a:r>
              <a:rPr lang="en-US" sz="2800" b="0" i="0" u="none" strike="noStrike" cap="none" dirty="0">
                <a:solidFill>
                  <a:srgbClr val="000000"/>
                </a:solidFill>
                <a:ea typeface="Calibri"/>
                <a:sym typeface="Arial"/>
              </a:rPr>
              <a:t>. </a:t>
            </a:r>
            <a:r>
              <a:rPr lang="en-US" sz="2800" dirty="0">
                <a:ea typeface="Calibri"/>
              </a:rPr>
              <a:t>And, </a:t>
            </a:r>
            <a:r>
              <a:rPr lang="en-US" sz="2800" b="0" i="0" u="none" strike="noStrike" cap="none" dirty="0">
                <a:solidFill>
                  <a:srgbClr val="000000"/>
                </a:solidFill>
                <a:ea typeface="Calibri"/>
                <a:sym typeface="Arial"/>
              </a:rPr>
              <a:t>I </a:t>
            </a:r>
            <a:r>
              <a:rPr lang="en-US" sz="2800" dirty="0">
                <a:ea typeface="Calibri"/>
              </a:rPr>
              <a:t>still love them</a:t>
            </a:r>
            <a:r>
              <a:rPr lang="en-US" sz="2800" b="0" i="0" u="none" strike="noStrike" cap="none" dirty="0">
                <a:solidFill>
                  <a:srgbClr val="000000"/>
                </a:solidFill>
                <a:ea typeface="Calibri"/>
                <a:sym typeface="Arial"/>
              </a:rPr>
              <a:t>.</a:t>
            </a:r>
            <a:endParaRPr lang="en-US" sz="2800" b="0" i="0" u="none" strike="noStrike" cap="none" dirty="0">
              <a:ea typeface="Calibri"/>
            </a:endParaRPr>
          </a:p>
        </p:txBody>
      </p:sp>
      <p:sp>
        <p:nvSpPr>
          <p:cNvPr id="239" name="Google Shape;239;p35"/>
          <p:cNvSpPr/>
          <p:nvPr/>
        </p:nvSpPr>
        <p:spPr>
          <a:xfrm>
            <a:off x="2720389" y="45659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rgbClr val="FF0000"/>
                </a:solidFill>
                <a:latin typeface="Arial"/>
                <a:ea typeface="Arial"/>
                <a:cs typeface="Arial"/>
                <a:sym typeface="Arial"/>
              </a:rPr>
              <a:t>(</a:t>
            </a:r>
            <a:r>
              <a:rPr lang="en-US" sz="2800" b="0" i="1" u="none" strike="noStrike" cap="none" dirty="0">
                <a:solidFill>
                  <a:schemeClr val="accent1"/>
                </a:solidFill>
                <a:latin typeface="Arial"/>
                <a:ea typeface="Arial"/>
                <a:cs typeface="Arial"/>
                <a:sym typeface="Arial"/>
              </a:rPr>
              <a:t>Insert picture of </a:t>
            </a:r>
            <a:r>
              <a:rPr lang="en-US" sz="2800" i="1" dirty="0">
                <a:solidFill>
                  <a:schemeClr val="accent1"/>
                </a:solidFill>
              </a:rPr>
              <a:t>caregiver with child.)</a:t>
            </a:r>
            <a:endParaRPr lang="en-US" sz="2800" dirty="0">
              <a:solidFill>
                <a:schemeClr val="accent1"/>
              </a:solidFill>
            </a:endParaRPr>
          </a:p>
        </p:txBody>
      </p:sp>
      <p:sp>
        <p:nvSpPr>
          <p:cNvPr id="2" name="TextBox 1">
            <a:extLst>
              <a:ext uri="{FF2B5EF4-FFF2-40B4-BE49-F238E27FC236}">
                <a16:creationId xmlns:a16="http://schemas.microsoft.com/office/drawing/2014/main" id="{65931EF5-06F9-493D-0034-1120943CD426}"/>
              </a:ext>
            </a:extLst>
          </p:cNvPr>
          <p:cNvSpPr txBox="1"/>
          <p:nvPr/>
        </p:nvSpPr>
        <p:spPr>
          <a:xfrm>
            <a:off x="9400251" y="6477561"/>
            <a:ext cx="2549153" cy="253916"/>
          </a:xfrm>
          <a:prstGeom prst="rect">
            <a:avLst/>
          </a:prstGeom>
          <a:noFill/>
        </p:spPr>
        <p:txBody>
          <a:bodyPr wrap="square" rtlCol="0">
            <a:spAutoFit/>
          </a:bodyPr>
          <a:lstStyle/>
          <a:p>
            <a:r>
              <a:rPr lang="en-US" sz="1000" dirty="0">
                <a:solidFill>
                  <a:schemeClr val="bg2"/>
                </a:solidFill>
              </a:rPr>
              <a:t>     © Tennessee Department of Education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6"/>
          <p:cNvSpPr txBox="1"/>
          <p:nvPr/>
        </p:nvSpPr>
        <p:spPr>
          <a:xfrm>
            <a:off x="532947" y="4720881"/>
            <a:ext cx="11122924" cy="954067"/>
          </a:xfrm>
          <a:prstGeom prst="rect">
            <a:avLst/>
          </a:prstGeom>
          <a:noFill/>
          <a:ln>
            <a:noFill/>
          </a:ln>
        </p:spPr>
        <p:txBody>
          <a:bodyPr spcFirstLastPara="1" wrap="square" lIns="91425" tIns="45700" rIns="91425" bIns="45700" anchor="t" anchorCtr="0">
            <a:spAutoFit/>
          </a:bodyPr>
          <a:lstStyle/>
          <a:p>
            <a:pPr algn="ctr"/>
            <a:r>
              <a:rPr lang="en-US" sz="2800">
                <a:ea typeface="Calibri"/>
              </a:rPr>
              <a:t>Other changes can happen over time</a:t>
            </a:r>
            <a:r>
              <a:rPr lang="en-US" sz="2800" b="0" i="0" u="none" strike="noStrike" cap="none">
                <a:solidFill>
                  <a:srgbClr val="000000"/>
                </a:solidFill>
                <a:ea typeface="Calibri"/>
                <a:sym typeface="Arial"/>
              </a:rPr>
              <a:t>, </a:t>
            </a:r>
            <a:r>
              <a:rPr lang="en-US" sz="2800">
                <a:ea typeface="Calibri"/>
              </a:rPr>
              <a:t>but </a:t>
            </a:r>
            <a:r>
              <a:rPr lang="en-US" sz="2800" b="0" i="0" u="none" strike="noStrike" cap="none">
                <a:solidFill>
                  <a:srgbClr val="000000"/>
                </a:solidFill>
                <a:ea typeface="Calibri"/>
                <a:sym typeface="Arial"/>
              </a:rPr>
              <a:t>I will </a:t>
            </a:r>
            <a:r>
              <a:rPr lang="en-US" sz="2800">
                <a:ea typeface="Calibri"/>
              </a:rPr>
              <a:t>not know about those changes until they happen</a:t>
            </a:r>
            <a:r>
              <a:rPr lang="en-US" sz="2800" b="0" i="0" u="none" strike="noStrike" cap="none">
                <a:solidFill>
                  <a:srgbClr val="000000"/>
                </a:solidFill>
                <a:ea typeface="Calibri"/>
                <a:sym typeface="Arial"/>
              </a:rPr>
              <a:t>.</a:t>
            </a:r>
            <a:endParaRPr lang="en-US" sz="2800" b="0" i="0" u="none" strike="noStrike" cap="none">
              <a:ea typeface="Calibri"/>
            </a:endParaRPr>
          </a:p>
        </p:txBody>
      </p:sp>
      <p:pic>
        <p:nvPicPr>
          <p:cNvPr id="6" name="Picture 5" descr="Flexibility and adaptation concept. Arrows on cubes following a flexible path. Flexibility and adaptation concept. Arrows on cubes following a flexible path. future changes stock pictures, royalty-free photos &amp; images">
            <a:extLst>
              <a:ext uri="{FF2B5EF4-FFF2-40B4-BE49-F238E27FC236}">
                <a16:creationId xmlns:a16="http://schemas.microsoft.com/office/drawing/2014/main" id="{2ED383E8-71AC-A2A6-0339-66DC9EF23DAC}"/>
              </a:ext>
            </a:extLst>
          </p:cNvPr>
          <p:cNvPicPr>
            <a:picLocks noChangeAspect="1"/>
          </p:cNvPicPr>
          <p:nvPr/>
        </p:nvPicPr>
        <p:blipFill>
          <a:blip r:embed="rId3"/>
          <a:stretch>
            <a:fillRect/>
          </a:stretch>
        </p:blipFill>
        <p:spPr>
          <a:xfrm>
            <a:off x="3168639" y="408823"/>
            <a:ext cx="5827782" cy="4162425"/>
          </a:xfrm>
          <a:prstGeom prst="rect">
            <a:avLst/>
          </a:prstGeom>
        </p:spPr>
      </p:pic>
      <p:sp>
        <p:nvSpPr>
          <p:cNvPr id="2" name="TextBox 1">
            <a:extLst>
              <a:ext uri="{FF2B5EF4-FFF2-40B4-BE49-F238E27FC236}">
                <a16:creationId xmlns:a16="http://schemas.microsoft.com/office/drawing/2014/main" id="{838EA92C-5A5D-6F6C-D870-1FB66BFFBF7B}"/>
              </a:ext>
            </a:extLst>
          </p:cNvPr>
          <p:cNvSpPr txBox="1"/>
          <p:nvPr/>
        </p:nvSpPr>
        <p:spPr>
          <a:xfrm>
            <a:off x="9356708" y="6502442"/>
            <a:ext cx="2549153" cy="253916"/>
          </a:xfrm>
          <a:prstGeom prst="rect">
            <a:avLst/>
          </a:prstGeom>
          <a:noFill/>
        </p:spPr>
        <p:txBody>
          <a:bodyPr wrap="square" rtlCol="0">
            <a:spAutoFit/>
          </a:bodyPr>
          <a:lstStyle/>
          <a:p>
            <a:r>
              <a:rPr lang="en-US" sz="1000" dirty="0">
                <a:solidFill>
                  <a:schemeClr val="bg2"/>
                </a:solidFill>
              </a:rPr>
              <a:t>     © Tennessee Department of Education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7"/>
          <p:cNvSpPr txBox="1"/>
          <p:nvPr/>
        </p:nvSpPr>
        <p:spPr>
          <a:xfrm>
            <a:off x="485417" y="4524801"/>
            <a:ext cx="11122924" cy="954067"/>
          </a:xfrm>
          <a:prstGeom prst="rect">
            <a:avLst/>
          </a:prstGeom>
          <a:noFill/>
          <a:ln>
            <a:noFill/>
          </a:ln>
        </p:spPr>
        <p:txBody>
          <a:bodyPr spcFirstLastPara="1" wrap="square" lIns="91425" tIns="45700" rIns="91425" bIns="45700" anchor="t" anchorCtr="0">
            <a:spAutoFit/>
          </a:bodyPr>
          <a:lstStyle/>
          <a:p>
            <a:pPr algn="ctr"/>
            <a:r>
              <a:rPr lang="en-US" sz="2800" dirty="0"/>
              <a:t>Until then</a:t>
            </a:r>
            <a:r>
              <a:rPr lang="en-US" sz="2800" b="0" i="0" u="none" strike="noStrike" cap="none" dirty="0">
                <a:solidFill>
                  <a:srgbClr val="000000"/>
                </a:solidFill>
                <a:latin typeface="Arial"/>
                <a:ea typeface="Arial"/>
                <a:cs typeface="Arial"/>
                <a:sym typeface="Arial"/>
              </a:rPr>
              <a:t>, I will </a:t>
            </a:r>
            <a:r>
              <a:rPr lang="en-US" sz="2800" dirty="0"/>
              <a:t>try not </a:t>
            </a:r>
            <a:r>
              <a:rPr lang="en-US" sz="2800" b="0" i="0" u="none" strike="noStrike" cap="none" dirty="0">
                <a:solidFill>
                  <a:srgbClr val="000000"/>
                </a:solidFill>
                <a:latin typeface="Arial"/>
                <a:ea typeface="Arial"/>
                <a:cs typeface="Arial"/>
                <a:sym typeface="Arial"/>
              </a:rPr>
              <a:t>to </a:t>
            </a:r>
            <a:r>
              <a:rPr lang="en-US" sz="2800" dirty="0"/>
              <a:t>worry</a:t>
            </a:r>
            <a:r>
              <a:rPr lang="en-US" sz="2800" b="0" i="0" u="none" strike="noStrike" cap="none" dirty="0">
                <a:solidFill>
                  <a:srgbClr val="000000"/>
                </a:solidFill>
                <a:latin typeface="Arial"/>
                <a:ea typeface="Arial"/>
                <a:cs typeface="Arial"/>
                <a:sym typeface="Arial"/>
              </a:rPr>
              <a:t>. </a:t>
            </a:r>
            <a:r>
              <a:rPr lang="en-US" sz="2800" dirty="0"/>
              <a:t>If </a:t>
            </a:r>
            <a:r>
              <a:rPr lang="en-US" sz="2800" b="0" i="0" u="none" strike="noStrike" cap="none" dirty="0">
                <a:solidFill>
                  <a:srgbClr val="000000"/>
                </a:solidFill>
                <a:latin typeface="Arial"/>
                <a:ea typeface="Arial"/>
                <a:cs typeface="Arial"/>
                <a:sym typeface="Arial"/>
              </a:rPr>
              <a:t>I</a:t>
            </a:r>
            <a:r>
              <a:rPr lang="en-US" sz="2800" dirty="0"/>
              <a:t> do start to worry, I can talk to one of </a:t>
            </a:r>
            <a:r>
              <a:rPr lang="en-US" sz="2800" i="1" dirty="0">
                <a:solidFill>
                  <a:srgbClr val="FF0000"/>
                </a:solidFill>
              </a:rPr>
              <a:t>my teachers</a:t>
            </a:r>
            <a:r>
              <a:rPr lang="en-US" sz="2800" dirty="0"/>
              <a:t> or </a:t>
            </a:r>
            <a:r>
              <a:rPr lang="en-US" sz="2800" i="1" dirty="0">
                <a:solidFill>
                  <a:srgbClr val="FF0000"/>
                </a:solidFill>
              </a:rPr>
              <a:t>another adult</a:t>
            </a:r>
            <a:r>
              <a:rPr lang="en-US" sz="2800" dirty="0"/>
              <a:t> to help me. </a:t>
            </a:r>
            <a:endParaRPr lang="en-US" dirty="0"/>
          </a:p>
        </p:txBody>
      </p:sp>
      <p:pic>
        <p:nvPicPr>
          <p:cNvPr id="2" name="Picture 1" descr="Five children of mixed races holding a yellow post it paper with a Dont worry sign Hand of five children of mixed races holding a yellow post it paper with a Dont worry sign on it. don't worry stock pictures, royalty-free photos &amp; images">
            <a:extLst>
              <a:ext uri="{FF2B5EF4-FFF2-40B4-BE49-F238E27FC236}">
                <a16:creationId xmlns:a16="http://schemas.microsoft.com/office/drawing/2014/main" id="{27A8B42E-BA33-84FA-0EA7-A6A57E234E50}"/>
              </a:ext>
            </a:extLst>
          </p:cNvPr>
          <p:cNvPicPr>
            <a:picLocks noChangeAspect="1"/>
          </p:cNvPicPr>
          <p:nvPr/>
        </p:nvPicPr>
        <p:blipFill>
          <a:blip r:embed="rId3"/>
          <a:stretch>
            <a:fillRect/>
          </a:stretch>
        </p:blipFill>
        <p:spPr>
          <a:xfrm>
            <a:off x="3168639" y="432842"/>
            <a:ext cx="5827782" cy="3876675"/>
          </a:xfrm>
          <a:prstGeom prst="rect">
            <a:avLst/>
          </a:prstGeom>
        </p:spPr>
      </p:pic>
      <p:sp>
        <p:nvSpPr>
          <p:cNvPr id="3" name="TextBox 2">
            <a:extLst>
              <a:ext uri="{FF2B5EF4-FFF2-40B4-BE49-F238E27FC236}">
                <a16:creationId xmlns:a16="http://schemas.microsoft.com/office/drawing/2014/main" id="{39A86321-B5FA-B4AA-527F-1BB33AECCFED}"/>
              </a:ext>
            </a:extLst>
          </p:cNvPr>
          <p:cNvSpPr txBox="1"/>
          <p:nvPr/>
        </p:nvSpPr>
        <p:spPr>
          <a:xfrm>
            <a:off x="9493557" y="6471340"/>
            <a:ext cx="2549153" cy="253916"/>
          </a:xfrm>
          <a:prstGeom prst="rect">
            <a:avLst/>
          </a:prstGeom>
          <a:noFill/>
        </p:spPr>
        <p:txBody>
          <a:bodyPr wrap="square" rtlCol="0">
            <a:spAutoFit/>
          </a:bodyPr>
          <a:lstStyle/>
          <a:p>
            <a:r>
              <a:rPr lang="en-US" sz="1000" dirty="0">
                <a:solidFill>
                  <a:schemeClr val="bg2"/>
                </a:solidFill>
              </a:rPr>
              <a:t>     © Tennessee Department of Education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8"/>
          <p:cNvSpPr txBox="1"/>
          <p:nvPr/>
        </p:nvSpPr>
        <p:spPr>
          <a:xfrm>
            <a:off x="532947" y="4465373"/>
            <a:ext cx="11122924" cy="954107"/>
          </a:xfrm>
          <a:prstGeom prst="rect">
            <a:avLst/>
          </a:prstGeom>
          <a:noFill/>
          <a:ln>
            <a:noFill/>
          </a:ln>
        </p:spPr>
        <p:txBody>
          <a:bodyPr spcFirstLastPara="1" wrap="square" lIns="91425" tIns="45700" rIns="91425" bIns="45700" anchor="t" anchorCtr="0">
            <a:spAutoFit/>
          </a:bodyPr>
          <a:lstStyle/>
          <a:p>
            <a:pPr algn="ctr"/>
            <a:r>
              <a:rPr lang="en-US" sz="2800" dirty="0"/>
              <a:t>I</a:t>
            </a:r>
            <a:r>
              <a:rPr lang="en-US" sz="2800" b="0" i="0" u="none" strike="noStrike" cap="none" dirty="0">
                <a:solidFill>
                  <a:srgbClr val="000000"/>
                </a:solidFill>
                <a:latin typeface="Arial"/>
                <a:ea typeface="Arial"/>
                <a:cs typeface="Arial"/>
                <a:sym typeface="Arial"/>
              </a:rPr>
              <a:t> </a:t>
            </a:r>
            <a:r>
              <a:rPr lang="en-US" sz="2800" dirty="0"/>
              <a:t>may even like some of the changes that </a:t>
            </a:r>
            <a:r>
              <a:rPr lang="en-US" sz="2800" b="0" i="0" u="none" strike="noStrike" cap="none" dirty="0">
                <a:solidFill>
                  <a:srgbClr val="000000"/>
                </a:solidFill>
                <a:latin typeface="Arial"/>
                <a:ea typeface="Arial"/>
                <a:cs typeface="Arial"/>
                <a:sym typeface="Arial"/>
              </a:rPr>
              <a:t>will </a:t>
            </a:r>
            <a:r>
              <a:rPr lang="en-US" sz="2800" dirty="0"/>
              <a:t>happen! If I focus on the good things about these changes</a:t>
            </a:r>
            <a:r>
              <a:rPr lang="en-US" sz="2800" b="0" i="0" u="none" strike="noStrike" cap="none" dirty="0">
                <a:solidFill>
                  <a:srgbClr val="000000"/>
                </a:solidFill>
                <a:latin typeface="Arial"/>
                <a:ea typeface="Arial"/>
                <a:cs typeface="Arial"/>
                <a:sym typeface="Arial"/>
              </a:rPr>
              <a:t>, </a:t>
            </a:r>
            <a:r>
              <a:rPr lang="en-US" sz="2800"/>
              <a:t>then </a:t>
            </a:r>
            <a:r>
              <a:rPr lang="en-US" sz="2800" b="0" i="0" u="none" strike="noStrike" cap="none">
                <a:solidFill>
                  <a:srgbClr val="000000"/>
                </a:solidFill>
                <a:latin typeface="Arial"/>
                <a:ea typeface="Arial"/>
                <a:cs typeface="Arial"/>
                <a:sym typeface="Arial"/>
              </a:rPr>
              <a:t>I</a:t>
            </a:r>
            <a:r>
              <a:rPr lang="en-US" sz="2800"/>
              <a:t> can</a:t>
            </a:r>
            <a:r>
              <a:rPr lang="en-US" sz="2800" b="0" i="0" u="none" strike="noStrike" cap="none">
                <a:solidFill>
                  <a:srgbClr val="000000"/>
                </a:solidFill>
                <a:latin typeface="Arial"/>
                <a:ea typeface="Arial"/>
                <a:cs typeface="Arial"/>
                <a:sym typeface="Arial"/>
              </a:rPr>
              <a:t> </a:t>
            </a:r>
            <a:r>
              <a:rPr lang="en-US" sz="2800"/>
              <a:t>feel more </a:t>
            </a:r>
            <a:r>
              <a:rPr lang="en-US" sz="2800" b="0" i="0" u="none" strike="noStrike" cap="none">
                <a:solidFill>
                  <a:srgbClr val="000000"/>
                </a:solidFill>
                <a:latin typeface="Arial"/>
                <a:ea typeface="Arial"/>
                <a:cs typeface="Arial"/>
                <a:sym typeface="Arial"/>
              </a:rPr>
              <a:t>in </a:t>
            </a:r>
            <a:r>
              <a:rPr lang="en-US" sz="2800"/>
              <a:t>control</a:t>
            </a:r>
            <a:r>
              <a:rPr lang="en-US" sz="2800" b="0" i="0" u="none" strike="noStrike" cap="none">
                <a:solidFill>
                  <a:srgbClr val="000000"/>
                </a:solidFill>
                <a:latin typeface="Arial"/>
                <a:ea typeface="Arial"/>
                <a:cs typeface="Arial"/>
                <a:sym typeface="Arial"/>
              </a:rPr>
              <a:t>.</a:t>
            </a:r>
            <a:r>
              <a:rPr lang="en-US" sz="2800"/>
              <a:t> </a:t>
            </a:r>
            <a:endParaRPr lang="en-US"/>
          </a:p>
        </p:txBody>
      </p:sp>
      <p:pic>
        <p:nvPicPr>
          <p:cNvPr id="3" name="Picture 2" descr="Woman hand holds wooden house in the form of heart against the sun Woman hand holds wooden house in the form of heart against the sun. Solar energy. Children dreams. International day of families. Home protection insurance concept. Planning to buy property. A symbol for ecology. optimism stock pictures, royalty-free photos &amp; images">
            <a:extLst>
              <a:ext uri="{FF2B5EF4-FFF2-40B4-BE49-F238E27FC236}">
                <a16:creationId xmlns:a16="http://schemas.microsoft.com/office/drawing/2014/main" id="{43481933-4AD0-2EE5-E6E3-8043806AEED2}"/>
              </a:ext>
            </a:extLst>
          </p:cNvPr>
          <p:cNvPicPr>
            <a:picLocks noChangeAspect="1"/>
          </p:cNvPicPr>
          <p:nvPr/>
        </p:nvPicPr>
        <p:blipFill>
          <a:blip r:embed="rId3"/>
          <a:stretch>
            <a:fillRect/>
          </a:stretch>
        </p:blipFill>
        <p:spPr>
          <a:xfrm>
            <a:off x="3168639" y="463737"/>
            <a:ext cx="5827782" cy="3886200"/>
          </a:xfrm>
          <a:prstGeom prst="rect">
            <a:avLst/>
          </a:prstGeom>
        </p:spPr>
      </p:pic>
      <p:sp>
        <p:nvSpPr>
          <p:cNvPr id="2" name="TextBox 1">
            <a:extLst>
              <a:ext uri="{FF2B5EF4-FFF2-40B4-BE49-F238E27FC236}">
                <a16:creationId xmlns:a16="http://schemas.microsoft.com/office/drawing/2014/main" id="{D6926224-35AC-BF5A-3A37-852F7E466F44}"/>
              </a:ext>
            </a:extLst>
          </p:cNvPr>
          <p:cNvSpPr txBox="1"/>
          <p:nvPr/>
        </p:nvSpPr>
        <p:spPr>
          <a:xfrm>
            <a:off x="9338047" y="6434017"/>
            <a:ext cx="2549153" cy="253916"/>
          </a:xfrm>
          <a:prstGeom prst="rect">
            <a:avLst/>
          </a:prstGeom>
          <a:noFill/>
        </p:spPr>
        <p:txBody>
          <a:bodyPr wrap="square" rtlCol="0">
            <a:spAutoFit/>
          </a:bodyPr>
          <a:lstStyle/>
          <a:p>
            <a:r>
              <a:rPr lang="en-US" sz="1000" dirty="0">
                <a:solidFill>
                  <a:schemeClr val="bg2"/>
                </a:solidFill>
              </a:rPr>
              <a:t>     © Tennessee Department of Education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9"/>
          <p:cNvSpPr txBox="1"/>
          <p:nvPr/>
        </p:nvSpPr>
        <p:spPr>
          <a:xfrm>
            <a:off x="532947" y="4501030"/>
            <a:ext cx="11122924" cy="1600398"/>
          </a:xfrm>
          <a:prstGeom prst="rect">
            <a:avLst/>
          </a:prstGeom>
          <a:noFill/>
          <a:ln>
            <a:noFill/>
          </a:ln>
        </p:spPr>
        <p:txBody>
          <a:bodyPr spcFirstLastPara="1" wrap="square" lIns="91425" tIns="45700" rIns="91425" bIns="45700" anchor="t" anchorCtr="0">
            <a:spAutoFit/>
          </a:bodyPr>
          <a:lstStyle/>
          <a:p>
            <a:pPr algn="ctr"/>
            <a:r>
              <a:rPr lang="en-US" sz="2800">
                <a:ea typeface="Calibri"/>
              </a:rPr>
              <a:t>Getting used </a:t>
            </a:r>
            <a:r>
              <a:rPr lang="en-US" sz="2800" b="0" u="none" strike="noStrike" cap="none">
                <a:ea typeface="Calibri"/>
                <a:sym typeface="Arial"/>
              </a:rPr>
              <a:t>to </a:t>
            </a:r>
            <a:r>
              <a:rPr lang="en-US" sz="2800">
                <a:ea typeface="Calibri"/>
              </a:rPr>
              <a:t>a big change like divorce can be hard </a:t>
            </a:r>
            <a:r>
              <a:rPr lang="en-US" sz="2800" b="0" u="none" strike="noStrike" cap="none">
                <a:ea typeface="Calibri"/>
                <a:sym typeface="Arial"/>
              </a:rPr>
              <a:t>and </a:t>
            </a:r>
            <a:r>
              <a:rPr lang="en-US" sz="2800">
                <a:ea typeface="Calibri"/>
              </a:rPr>
              <a:t>takes time. It is okay </a:t>
            </a:r>
            <a:r>
              <a:rPr lang="en-US" sz="2800" b="0" u="none" strike="noStrike" cap="none">
                <a:ea typeface="Calibri"/>
                <a:sym typeface="Arial"/>
              </a:rPr>
              <a:t>for </a:t>
            </a:r>
            <a:r>
              <a:rPr lang="en-US" sz="2800">
                <a:ea typeface="Calibri"/>
              </a:rPr>
              <a:t>me to take as much time as </a:t>
            </a:r>
            <a:r>
              <a:rPr lang="en-US" sz="2800" b="0" u="none" strike="noStrike" cap="none">
                <a:ea typeface="Calibri"/>
                <a:sym typeface="Arial"/>
              </a:rPr>
              <a:t>I need to </a:t>
            </a:r>
            <a:r>
              <a:rPr lang="en-US" sz="2800">
                <a:ea typeface="Calibri"/>
              </a:rPr>
              <a:t>get used </a:t>
            </a:r>
            <a:r>
              <a:rPr lang="en-US" sz="2800" b="0" u="none" strike="noStrike" cap="none">
                <a:ea typeface="Calibri"/>
                <a:sym typeface="Arial"/>
              </a:rPr>
              <a:t>to </a:t>
            </a:r>
            <a:r>
              <a:rPr lang="en-US" sz="2800">
                <a:ea typeface="Calibri"/>
              </a:rPr>
              <a:t>my “new normal.”</a:t>
            </a:r>
            <a:endParaRPr lang="en-US" sz="2800" b="0" u="none" strike="noStrike" cap="none">
              <a:ea typeface="Calibri"/>
            </a:endParaRPr>
          </a:p>
          <a:p>
            <a:pPr algn="ctr"/>
            <a:endParaRPr/>
          </a:p>
        </p:txBody>
      </p:sp>
      <p:pic>
        <p:nvPicPr>
          <p:cNvPr id="3" name="Picture 2" descr="New Normal After Coronavirus. New normal road sign. New Normal After Coronavirus. New normal road sign. Horizontal composition with copy space. Global Health and COVID-19 pandemic concept. new normal stock pictures, royalty-free photos &amp; images">
            <a:extLst>
              <a:ext uri="{FF2B5EF4-FFF2-40B4-BE49-F238E27FC236}">
                <a16:creationId xmlns:a16="http://schemas.microsoft.com/office/drawing/2014/main" id="{CC8C9319-2964-B1D3-9F03-0C8D447FF977}"/>
              </a:ext>
            </a:extLst>
          </p:cNvPr>
          <p:cNvPicPr>
            <a:picLocks noChangeAspect="1"/>
          </p:cNvPicPr>
          <p:nvPr/>
        </p:nvPicPr>
        <p:blipFill>
          <a:blip r:embed="rId3"/>
          <a:stretch>
            <a:fillRect/>
          </a:stretch>
        </p:blipFill>
        <p:spPr>
          <a:xfrm>
            <a:off x="3168639" y="321110"/>
            <a:ext cx="5827782" cy="3886200"/>
          </a:xfrm>
          <a:prstGeom prst="rect">
            <a:avLst/>
          </a:prstGeom>
        </p:spPr>
      </p:pic>
      <p:sp>
        <p:nvSpPr>
          <p:cNvPr id="2" name="TextBox 1">
            <a:extLst>
              <a:ext uri="{FF2B5EF4-FFF2-40B4-BE49-F238E27FC236}">
                <a16:creationId xmlns:a16="http://schemas.microsoft.com/office/drawing/2014/main" id="{8329D1F8-879C-2630-A836-E5DFFA144468}"/>
              </a:ext>
            </a:extLst>
          </p:cNvPr>
          <p:cNvSpPr txBox="1"/>
          <p:nvPr/>
        </p:nvSpPr>
        <p:spPr>
          <a:xfrm>
            <a:off x="9356708" y="6437932"/>
            <a:ext cx="2549153" cy="253916"/>
          </a:xfrm>
          <a:prstGeom prst="rect">
            <a:avLst/>
          </a:prstGeom>
          <a:noFill/>
        </p:spPr>
        <p:txBody>
          <a:bodyPr wrap="square" rtlCol="0">
            <a:spAutoFit/>
          </a:bodyPr>
          <a:lstStyle/>
          <a:p>
            <a:r>
              <a:rPr lang="en-US" sz="1000" dirty="0">
                <a:solidFill>
                  <a:schemeClr val="bg2"/>
                </a:solidFill>
              </a:rPr>
              <a:t>     © Tennessee Department of Education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0"/>
          <p:cNvSpPr txBox="1"/>
          <p:nvPr/>
        </p:nvSpPr>
        <p:spPr>
          <a:xfrm>
            <a:off x="532947" y="4319257"/>
            <a:ext cx="11122924" cy="954067"/>
          </a:xfrm>
          <a:prstGeom prst="rect">
            <a:avLst/>
          </a:prstGeom>
          <a:noFill/>
          <a:ln>
            <a:noFill/>
          </a:ln>
        </p:spPr>
        <p:txBody>
          <a:bodyPr spcFirstLastPara="1" wrap="square" lIns="91425" tIns="45700" rIns="91425" bIns="45700" anchor="t" anchorCtr="0">
            <a:spAutoFit/>
          </a:bodyPr>
          <a:lstStyle/>
          <a:p>
            <a:pPr algn="ctr"/>
            <a:r>
              <a:rPr lang="en-US" sz="2800">
                <a:ea typeface="Calibri"/>
              </a:rPr>
              <a:t>Even though my family looks different, the love </a:t>
            </a:r>
            <a:r>
              <a:rPr lang="en-US" sz="2800" b="0" i="0" u="none" strike="noStrike" cap="none">
                <a:ea typeface="Calibri"/>
                <a:sym typeface="Arial"/>
              </a:rPr>
              <a:t>I </a:t>
            </a:r>
            <a:r>
              <a:rPr lang="en-US" sz="2800">
                <a:ea typeface="Calibri"/>
              </a:rPr>
              <a:t>feel for my parents</a:t>
            </a:r>
            <a:r>
              <a:rPr lang="en-US" sz="2800" i="1">
                <a:solidFill>
                  <a:srgbClr val="FF0000"/>
                </a:solidFill>
                <a:ea typeface="Calibri"/>
              </a:rPr>
              <a:t>(caregivers)</a:t>
            </a:r>
            <a:r>
              <a:rPr lang="en-US" sz="2800">
                <a:ea typeface="Calibri"/>
              </a:rPr>
              <a:t> and the love they feel for me </a:t>
            </a:r>
            <a:r>
              <a:rPr lang="en-US" sz="2800" b="0" i="0" u="none" strike="noStrike" cap="none">
                <a:ea typeface="Calibri"/>
                <a:sym typeface="Arial"/>
              </a:rPr>
              <a:t>will </a:t>
            </a:r>
            <a:r>
              <a:rPr lang="en-US" sz="2800">
                <a:ea typeface="Calibri"/>
              </a:rPr>
              <a:t>never change!</a:t>
            </a:r>
            <a:r>
              <a:rPr lang="en-US" sz="2800">
                <a:solidFill>
                  <a:schemeClr val="accent1"/>
                </a:solidFill>
                <a:ea typeface="Calibri"/>
              </a:rPr>
              <a:t> </a:t>
            </a:r>
            <a:endParaRPr lang="en-US">
              <a:solidFill>
                <a:schemeClr val="accent1"/>
              </a:solidFill>
            </a:endParaRPr>
          </a:p>
        </p:txBody>
      </p:sp>
      <p:sp>
        <p:nvSpPr>
          <p:cNvPr id="274" name="Google Shape;274;p40"/>
          <p:cNvSpPr/>
          <p:nvPr/>
        </p:nvSpPr>
        <p:spPr>
          <a:xfrm>
            <a:off x="2720388" y="552130"/>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1" u="none" strike="noStrike" cap="none" dirty="0">
                <a:solidFill>
                  <a:srgbClr val="FF0000"/>
                </a:solidFill>
                <a:latin typeface="Arial"/>
                <a:ea typeface="Arial"/>
                <a:cs typeface="Arial"/>
                <a:sym typeface="Arial"/>
              </a:rPr>
              <a:t>(</a:t>
            </a:r>
            <a:r>
              <a:rPr lang="en-US" sz="2800" b="0" i="1" u="none" strike="noStrike" cap="none" dirty="0">
                <a:solidFill>
                  <a:schemeClr val="accent1"/>
                </a:solidFill>
                <a:latin typeface="Arial"/>
                <a:ea typeface="Arial"/>
                <a:cs typeface="Arial"/>
                <a:sym typeface="Arial"/>
              </a:rPr>
              <a:t>Insert picture of </a:t>
            </a:r>
            <a:r>
              <a:rPr lang="en-US" sz="2800" i="1" dirty="0">
                <a:solidFill>
                  <a:schemeClr val="accent1"/>
                </a:solidFill>
              </a:rPr>
              <a:t>family.)</a:t>
            </a:r>
          </a:p>
          <a:p>
            <a:pPr marL="0" marR="0" lvl="0" indent="0" algn="ctr" rtl="0">
              <a:lnSpc>
                <a:spcPct val="100000"/>
              </a:lnSpc>
              <a:spcBef>
                <a:spcPts val="0"/>
              </a:spcBef>
              <a:spcAft>
                <a:spcPts val="0"/>
              </a:spcAft>
              <a:buNone/>
            </a:pPr>
            <a:endParaRPr sz="2800" b="0" i="1" u="none" strike="noStrike" cap="none">
              <a:solidFill>
                <a:srgbClr val="FF0000"/>
              </a:solidFill>
              <a:latin typeface="Arial"/>
              <a:ea typeface="Arial"/>
              <a:cs typeface="Arial"/>
              <a:sym typeface="Arial"/>
            </a:endParaRPr>
          </a:p>
        </p:txBody>
      </p:sp>
      <p:sp>
        <p:nvSpPr>
          <p:cNvPr id="2" name="TextBox 1">
            <a:extLst>
              <a:ext uri="{FF2B5EF4-FFF2-40B4-BE49-F238E27FC236}">
                <a16:creationId xmlns:a16="http://schemas.microsoft.com/office/drawing/2014/main" id="{BF86E14A-E0B8-805D-AC14-D07DFD361D3D}"/>
              </a:ext>
            </a:extLst>
          </p:cNvPr>
          <p:cNvSpPr txBox="1"/>
          <p:nvPr/>
        </p:nvSpPr>
        <p:spPr>
          <a:xfrm>
            <a:off x="9213638" y="6434018"/>
            <a:ext cx="2549153" cy="253916"/>
          </a:xfrm>
          <a:prstGeom prst="rect">
            <a:avLst/>
          </a:prstGeom>
          <a:noFill/>
        </p:spPr>
        <p:txBody>
          <a:bodyPr wrap="square" rtlCol="0">
            <a:spAutoFit/>
          </a:bodyPr>
          <a:lstStyle/>
          <a:p>
            <a:r>
              <a:rPr lang="en-US" sz="1000" dirty="0">
                <a:solidFill>
                  <a:schemeClr val="bg2"/>
                </a:solidFill>
              </a:rPr>
              <a:t>     © Tennessee Department of Education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507868" y="228600"/>
            <a:ext cx="9336775" cy="120831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accent2"/>
              </a:buClr>
              <a:buSzPts val="3599"/>
              <a:buFont typeface="Georgia"/>
              <a:buNone/>
            </a:pPr>
            <a:r>
              <a:rPr lang="en-US" dirty="0"/>
              <a:t>Instructions for Using This Social Narrative Template </a:t>
            </a:r>
            <a:endParaRPr dirty="0"/>
          </a:p>
        </p:txBody>
      </p:sp>
      <p:sp>
        <p:nvSpPr>
          <p:cNvPr id="178" name="Google Shape;178;p5"/>
          <p:cNvSpPr txBox="1">
            <a:spLocks noGrp="1"/>
          </p:cNvSpPr>
          <p:nvPr>
            <p:ph type="body" idx="1"/>
          </p:nvPr>
        </p:nvSpPr>
        <p:spPr>
          <a:xfrm>
            <a:off x="507875" y="1436375"/>
            <a:ext cx="9695400" cy="4773300"/>
          </a:xfrm>
          <a:prstGeom prst="rect">
            <a:avLst/>
          </a:prstGeom>
          <a:noFill/>
          <a:ln>
            <a:noFill/>
          </a:ln>
        </p:spPr>
        <p:txBody>
          <a:bodyPr spcFirstLastPara="1" wrap="square" lIns="91425" tIns="45700" rIns="91425" bIns="45700" anchor="t" anchorCtr="0">
            <a:normAutofit fontScale="92500" lnSpcReduction="10000"/>
          </a:bodyPr>
          <a:lstStyle/>
          <a:p>
            <a:pPr marL="495300" lvl="0" indent="-342900" algn="l" rtl="0">
              <a:lnSpc>
                <a:spcPct val="100000"/>
              </a:lnSpc>
              <a:spcBef>
                <a:spcPts val="600"/>
              </a:spcBef>
              <a:spcAft>
                <a:spcPts val="0"/>
              </a:spcAft>
              <a:buSzPct val="108108"/>
              <a:buChar char="▪"/>
            </a:pPr>
            <a:r>
              <a:rPr lang="en-US" dirty="0"/>
              <a:t>Anything italicized and in red is a place to insert pictures or update wording to match your student’s situation. </a:t>
            </a:r>
            <a:endParaRPr dirty="0"/>
          </a:p>
          <a:p>
            <a:pPr marL="495300" lvl="0" indent="-342900" algn="l" rtl="0">
              <a:lnSpc>
                <a:spcPct val="100000"/>
              </a:lnSpc>
              <a:spcBef>
                <a:spcPts val="600"/>
              </a:spcBef>
              <a:spcAft>
                <a:spcPts val="0"/>
              </a:spcAft>
              <a:buSzPct val="108108"/>
              <a:buChar char="▪"/>
            </a:pPr>
            <a:r>
              <a:rPr lang="en-US" dirty="0"/>
              <a:t>Be sure to look at the notes section below the slides for additional instructions. </a:t>
            </a:r>
            <a:endParaRPr dirty="0"/>
          </a:p>
          <a:p>
            <a:pPr marL="495300" lvl="0" indent="-342900" algn="l" rtl="0">
              <a:lnSpc>
                <a:spcPct val="100000"/>
              </a:lnSpc>
              <a:spcBef>
                <a:spcPts val="600"/>
              </a:spcBef>
              <a:spcAft>
                <a:spcPts val="0"/>
              </a:spcAft>
              <a:buSzPct val="108108"/>
              <a:buChar char="▪"/>
            </a:pPr>
            <a:r>
              <a:rPr lang="en-US" dirty="0"/>
              <a:t>Work with your student’s school team to make any necessary updates to the narrative before sharing with your student.</a:t>
            </a:r>
            <a:endParaRPr dirty="0"/>
          </a:p>
          <a:p>
            <a:pPr marL="495300" lvl="0" indent="-342900" algn="l" rtl="0">
              <a:lnSpc>
                <a:spcPct val="100000"/>
              </a:lnSpc>
              <a:spcBef>
                <a:spcPts val="600"/>
              </a:spcBef>
              <a:spcAft>
                <a:spcPts val="0"/>
              </a:spcAft>
              <a:buSzPct val="108108"/>
              <a:buChar char="▪"/>
            </a:pPr>
            <a:r>
              <a:rPr lang="en-US" dirty="0"/>
              <a:t>Remove this instruction page from the social narrative before printing/sharing with your student. </a:t>
            </a:r>
            <a:endParaRPr dirty="0"/>
          </a:p>
          <a:p>
            <a:pPr marL="495300" lvl="0" indent="-342900" algn="l" rtl="0">
              <a:lnSpc>
                <a:spcPct val="100000"/>
              </a:lnSpc>
              <a:spcBef>
                <a:spcPts val="600"/>
              </a:spcBef>
              <a:spcAft>
                <a:spcPts val="0"/>
              </a:spcAft>
              <a:buSzPct val="108108"/>
              <a:buChar char="▪"/>
            </a:pPr>
            <a:r>
              <a:rPr lang="en-US" dirty="0"/>
              <a:t>Social narratives work best when they include more descriptive than directive statements (two descriptive statements for every one directive statement). Descriptive statements share facts and feelings. Directive statements direct behavior or a student’s responses to situations. </a:t>
            </a:r>
            <a:endParaRPr dirty="0"/>
          </a:p>
          <a:p>
            <a:pPr marL="495300" lvl="0" indent="-342900" algn="l" rtl="0">
              <a:lnSpc>
                <a:spcPct val="100000"/>
              </a:lnSpc>
              <a:spcBef>
                <a:spcPts val="600"/>
              </a:spcBef>
              <a:spcAft>
                <a:spcPts val="0"/>
              </a:spcAft>
              <a:buSzPct val="108108"/>
              <a:buChar char="▪"/>
            </a:pPr>
            <a:r>
              <a:rPr lang="en-US" dirty="0"/>
              <a:t>For more information about how to write social narratives: </a:t>
            </a:r>
            <a:r>
              <a:rPr lang="en-US" u="sng" dirty="0">
                <a:solidFill>
                  <a:schemeClr val="hlink"/>
                </a:solidFill>
                <a:hlinkClick r:id="rId3"/>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https://tipsheets.vkcsites.org/how-to-write-a-social-story/</a:t>
            </a:r>
            <a:r>
              <a:rPr lang="en-US" dirty="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 </a:t>
            </a:r>
            <a:endParaRPr dirty="0"/>
          </a:p>
        </p:txBody>
      </p:sp>
      <p:sp>
        <p:nvSpPr>
          <p:cNvPr id="2" name="TextBox 1">
            <a:extLst>
              <a:ext uri="{FF2B5EF4-FFF2-40B4-BE49-F238E27FC236}">
                <a16:creationId xmlns:a16="http://schemas.microsoft.com/office/drawing/2014/main" id="{2C464454-04F7-A71F-8FF6-F411B9AAA6B5}"/>
              </a:ext>
            </a:extLst>
          </p:cNvPr>
          <p:cNvSpPr txBox="1"/>
          <p:nvPr/>
        </p:nvSpPr>
        <p:spPr>
          <a:xfrm>
            <a:off x="7571451" y="6502442"/>
            <a:ext cx="2549153" cy="253916"/>
          </a:xfrm>
          <a:prstGeom prst="rect">
            <a:avLst/>
          </a:prstGeom>
          <a:noFill/>
        </p:spPr>
        <p:txBody>
          <a:bodyPr wrap="square" rtlCol="0">
            <a:spAutoFit/>
          </a:bodyPr>
          <a:lstStyle/>
          <a:p>
            <a:r>
              <a:rPr lang="en-US" sz="1000" dirty="0">
                <a:solidFill>
                  <a:schemeClr val="bg2"/>
                </a:solidFill>
              </a:rPr>
              <a:t>     © Tennessee Department of Education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7"/>
          <p:cNvSpPr txBox="1"/>
          <p:nvPr/>
        </p:nvSpPr>
        <p:spPr>
          <a:xfrm>
            <a:off x="1043919" y="4502042"/>
            <a:ext cx="10100985" cy="1815841"/>
          </a:xfrm>
          <a:prstGeom prst="rect">
            <a:avLst/>
          </a:prstGeom>
          <a:noFill/>
          <a:ln>
            <a:noFill/>
          </a:ln>
        </p:spPr>
        <p:txBody>
          <a:bodyPr spcFirstLastPara="1" wrap="square" lIns="91425" tIns="45700" rIns="91425" bIns="45700" anchor="t" anchorCtr="0">
            <a:spAutoFit/>
          </a:bodyPr>
          <a:lstStyle/>
          <a:p>
            <a:pPr algn="ctr"/>
            <a:r>
              <a:rPr lang="en-US" sz="2800">
                <a:ea typeface="Calibri"/>
              </a:rPr>
              <a:t>There has been a big change in my family. My parents</a:t>
            </a:r>
            <a:r>
              <a:rPr lang="en-US" sz="2800" i="1">
                <a:solidFill>
                  <a:srgbClr val="FF0000"/>
                </a:solidFill>
                <a:ea typeface="Calibri"/>
              </a:rPr>
              <a:t>(caregivers)</a:t>
            </a:r>
            <a:r>
              <a:rPr lang="en-US" sz="2800">
                <a:ea typeface="Calibri"/>
              </a:rPr>
              <a:t> are </a:t>
            </a:r>
            <a:r>
              <a:rPr lang="en-US" sz="2800" b="0" i="0" u="none" strike="noStrike" cap="none">
                <a:solidFill>
                  <a:srgbClr val="000000"/>
                </a:solidFill>
                <a:ea typeface="Calibri"/>
                <a:sym typeface="Arial"/>
              </a:rPr>
              <a:t>going </a:t>
            </a:r>
            <a:r>
              <a:rPr lang="en-US" sz="2800">
                <a:ea typeface="Calibri"/>
              </a:rPr>
              <a:t>through </a:t>
            </a:r>
            <a:r>
              <a:rPr lang="en-US" sz="2800" b="0" i="0" u="none" strike="noStrike" cap="none">
                <a:solidFill>
                  <a:srgbClr val="000000"/>
                </a:solidFill>
                <a:ea typeface="Calibri"/>
                <a:sym typeface="Arial"/>
              </a:rPr>
              <a:t>a </a:t>
            </a:r>
            <a:r>
              <a:rPr lang="en-US" sz="2800">
                <a:ea typeface="Calibri"/>
              </a:rPr>
              <a:t>divorce</a:t>
            </a:r>
            <a:r>
              <a:rPr lang="en-US" sz="2800" b="0" i="0" u="none" strike="noStrike" cap="none">
                <a:solidFill>
                  <a:srgbClr val="000000"/>
                </a:solidFill>
                <a:ea typeface="Calibri"/>
                <a:sym typeface="Arial"/>
              </a:rPr>
              <a:t>.</a:t>
            </a:r>
            <a:r>
              <a:rPr lang="en-US" sz="2800">
                <a:ea typeface="Calibri"/>
              </a:rPr>
              <a:t> Divorce means that my mom</a:t>
            </a:r>
            <a:r>
              <a:rPr lang="en-US" sz="2800" i="1">
                <a:solidFill>
                  <a:srgbClr val="FF0000"/>
                </a:solidFill>
                <a:ea typeface="Calibri"/>
              </a:rPr>
              <a:t>(dad/parent)</a:t>
            </a:r>
            <a:r>
              <a:rPr lang="en-US" sz="2800">
                <a:ea typeface="Calibri"/>
              </a:rPr>
              <a:t> and dad</a:t>
            </a:r>
            <a:r>
              <a:rPr lang="en-US" sz="2800" i="1">
                <a:solidFill>
                  <a:srgbClr val="FF0000"/>
                </a:solidFill>
                <a:ea typeface="Calibri"/>
              </a:rPr>
              <a:t>(mom/parent)</a:t>
            </a:r>
            <a:r>
              <a:rPr lang="en-US" sz="2800">
                <a:ea typeface="Calibri"/>
              </a:rPr>
              <a:t> are no longer married.  </a:t>
            </a:r>
          </a:p>
        </p:txBody>
      </p:sp>
      <p:sp>
        <p:nvSpPr>
          <p:cNvPr id="184" name="Google Shape;184;p7"/>
          <p:cNvSpPr/>
          <p:nvPr/>
        </p:nvSpPr>
        <p:spPr>
          <a:xfrm>
            <a:off x="2720390" y="87967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1" u="none" strike="noStrike" cap="none" dirty="0">
                <a:solidFill>
                  <a:schemeClr val="accent1"/>
                </a:solidFill>
                <a:latin typeface="Arial"/>
                <a:ea typeface="Arial"/>
                <a:cs typeface="Arial"/>
                <a:sym typeface="Arial"/>
              </a:rPr>
              <a:t>(Insert picture of </a:t>
            </a:r>
            <a:r>
              <a:rPr lang="en-US" sz="2800" i="1" dirty="0">
                <a:solidFill>
                  <a:schemeClr val="accent1"/>
                </a:solidFill>
              </a:rPr>
              <a:t>family.)</a:t>
            </a:r>
            <a:endParaRPr dirty="0">
              <a:solidFill>
                <a:schemeClr val="accent1"/>
              </a:solidFill>
            </a:endParaRPr>
          </a:p>
        </p:txBody>
      </p:sp>
      <p:sp>
        <p:nvSpPr>
          <p:cNvPr id="2" name="TextBox 1">
            <a:extLst>
              <a:ext uri="{FF2B5EF4-FFF2-40B4-BE49-F238E27FC236}">
                <a16:creationId xmlns:a16="http://schemas.microsoft.com/office/drawing/2014/main" id="{2C1D02C8-A41D-B9C8-7F83-BBCA0898EE77}"/>
              </a:ext>
            </a:extLst>
          </p:cNvPr>
          <p:cNvSpPr txBox="1"/>
          <p:nvPr/>
        </p:nvSpPr>
        <p:spPr>
          <a:xfrm>
            <a:off x="9362929" y="6514506"/>
            <a:ext cx="2549153" cy="253916"/>
          </a:xfrm>
          <a:prstGeom prst="rect">
            <a:avLst/>
          </a:prstGeom>
          <a:noFill/>
        </p:spPr>
        <p:txBody>
          <a:bodyPr wrap="square" rtlCol="0">
            <a:spAutoFit/>
          </a:bodyPr>
          <a:lstStyle/>
          <a:p>
            <a:r>
              <a:rPr lang="en-US" sz="1000" dirty="0">
                <a:solidFill>
                  <a:schemeClr val="bg2"/>
                </a:solidFill>
              </a:rPr>
              <a:t>     © Tennessee Department of Education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1"/>
          <p:cNvSpPr txBox="1"/>
          <p:nvPr/>
        </p:nvSpPr>
        <p:spPr>
          <a:xfrm>
            <a:off x="443895" y="4429935"/>
            <a:ext cx="11301031" cy="954067"/>
          </a:xfrm>
          <a:prstGeom prst="rect">
            <a:avLst/>
          </a:prstGeom>
          <a:noFill/>
          <a:ln>
            <a:noFill/>
          </a:ln>
        </p:spPr>
        <p:txBody>
          <a:bodyPr spcFirstLastPara="1" wrap="square" lIns="91425" tIns="45700" rIns="91425" bIns="45700" anchor="t" anchorCtr="0">
            <a:spAutoFit/>
          </a:bodyPr>
          <a:lstStyle/>
          <a:p>
            <a:pPr algn="ctr"/>
            <a:r>
              <a:rPr lang="en-US" sz="2800" dirty="0">
                <a:solidFill>
                  <a:srgbClr val="3C3E40"/>
                </a:solidFill>
                <a:ea typeface="Calibri"/>
              </a:rPr>
              <a:t>Even though they are not married anymore, they are still my parents</a:t>
            </a:r>
            <a:r>
              <a:rPr lang="en-US" sz="2800" i="1" dirty="0">
                <a:solidFill>
                  <a:srgbClr val="FF0000"/>
                </a:solidFill>
                <a:ea typeface="Calibri"/>
              </a:rPr>
              <a:t>(caregivers)</a:t>
            </a:r>
            <a:r>
              <a:rPr lang="en-US" sz="2800" dirty="0">
                <a:solidFill>
                  <a:srgbClr val="3C3E40"/>
                </a:solidFill>
                <a:ea typeface="Calibri"/>
              </a:rPr>
              <a:t>, and they will always love me, no matter what</a:t>
            </a:r>
            <a:r>
              <a:rPr lang="en-US" sz="2800" b="0" i="0" u="none" strike="noStrike" cap="none" dirty="0">
                <a:solidFill>
                  <a:srgbClr val="3C3E40"/>
                </a:solidFill>
                <a:ea typeface="Calibri"/>
                <a:sym typeface="Arial"/>
              </a:rPr>
              <a:t>.</a:t>
            </a:r>
            <a:endParaRPr lang="en-US" sz="2800" dirty="0">
              <a:solidFill>
                <a:srgbClr val="3C3E40"/>
              </a:solidFill>
              <a:ea typeface="Calibri"/>
            </a:endParaRPr>
          </a:p>
        </p:txBody>
      </p:sp>
      <p:sp>
        <p:nvSpPr>
          <p:cNvPr id="191" name="Google Shape;191;p41"/>
          <p:cNvSpPr/>
          <p:nvPr/>
        </p:nvSpPr>
        <p:spPr>
          <a:xfrm>
            <a:off x="2720391" y="620369"/>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rgbClr val="FF0000"/>
                </a:solidFill>
                <a:latin typeface="Arial"/>
                <a:ea typeface="Arial"/>
                <a:cs typeface="Arial"/>
                <a:sym typeface="Arial"/>
              </a:rPr>
              <a:t>(</a:t>
            </a:r>
            <a:r>
              <a:rPr lang="en-US" sz="2800" b="0" i="1" u="none" strike="noStrike" cap="none" dirty="0">
                <a:solidFill>
                  <a:schemeClr val="accent1"/>
                </a:solidFill>
                <a:latin typeface="Arial"/>
                <a:ea typeface="Arial"/>
                <a:cs typeface="Arial"/>
                <a:sym typeface="Arial"/>
              </a:rPr>
              <a:t>Insert pictures of </a:t>
            </a:r>
            <a:r>
              <a:rPr lang="en-US" sz="2800" i="1" dirty="0">
                <a:solidFill>
                  <a:schemeClr val="accent1"/>
                </a:solidFill>
              </a:rPr>
              <a:t>each caregiver with child.)</a:t>
            </a:r>
            <a:endParaRPr sz="2800" b="0" i="1" u="none" strike="noStrike" cap="none" dirty="0">
              <a:solidFill>
                <a:schemeClr val="accent1"/>
              </a:solidFill>
              <a:latin typeface="Arial"/>
              <a:ea typeface="Arial"/>
              <a:cs typeface="Arial"/>
              <a:sym typeface="Arial"/>
            </a:endParaRPr>
          </a:p>
        </p:txBody>
      </p:sp>
      <p:sp>
        <p:nvSpPr>
          <p:cNvPr id="2" name="TextBox 1">
            <a:extLst>
              <a:ext uri="{FF2B5EF4-FFF2-40B4-BE49-F238E27FC236}">
                <a16:creationId xmlns:a16="http://schemas.microsoft.com/office/drawing/2014/main" id="{4C2ADABC-F73B-D717-354B-D370BBDDDBCC}"/>
              </a:ext>
            </a:extLst>
          </p:cNvPr>
          <p:cNvSpPr txBox="1"/>
          <p:nvPr/>
        </p:nvSpPr>
        <p:spPr>
          <a:xfrm>
            <a:off x="9300135" y="6482419"/>
            <a:ext cx="2549153" cy="253916"/>
          </a:xfrm>
          <a:prstGeom prst="rect">
            <a:avLst/>
          </a:prstGeom>
          <a:noFill/>
        </p:spPr>
        <p:txBody>
          <a:bodyPr wrap="square" rtlCol="0">
            <a:spAutoFit/>
          </a:bodyPr>
          <a:lstStyle/>
          <a:p>
            <a:r>
              <a:rPr lang="en-US" sz="1000" dirty="0">
                <a:solidFill>
                  <a:schemeClr val="bg2"/>
                </a:solidFill>
              </a:rPr>
              <a:t>     © Tennessee Department of Education</a:t>
            </a:r>
          </a:p>
        </p:txBody>
      </p:sp>
    </p:spTree>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2159d0dc175_0_0"/>
          <p:cNvSpPr txBox="1"/>
          <p:nvPr/>
        </p:nvSpPr>
        <p:spPr>
          <a:xfrm>
            <a:off x="443895" y="4429935"/>
            <a:ext cx="11301000" cy="1384954"/>
          </a:xfrm>
          <a:prstGeom prst="rect">
            <a:avLst/>
          </a:prstGeom>
          <a:noFill/>
          <a:ln>
            <a:noFill/>
          </a:ln>
        </p:spPr>
        <p:txBody>
          <a:bodyPr spcFirstLastPara="1" wrap="square" lIns="91425" tIns="45700" rIns="91425" bIns="45700" anchor="t" anchorCtr="0">
            <a:spAutoFit/>
          </a:bodyPr>
          <a:lstStyle/>
          <a:p>
            <a:pPr algn="ctr"/>
            <a:r>
              <a:rPr lang="en-US" sz="2800" dirty="0">
                <a:solidFill>
                  <a:srgbClr val="3C3E40"/>
                </a:solidFill>
                <a:ea typeface="Calibri"/>
              </a:rPr>
              <a:t>I am not the reason for their divorce</a:t>
            </a:r>
            <a:r>
              <a:rPr lang="en-US" sz="2800" b="0" i="0" u="none" strike="noStrike" cap="none" dirty="0">
                <a:solidFill>
                  <a:srgbClr val="3C3E40"/>
                </a:solidFill>
                <a:ea typeface="Calibri"/>
                <a:sym typeface="Arial"/>
              </a:rPr>
              <a:t>. </a:t>
            </a:r>
            <a:r>
              <a:rPr lang="en-US" sz="2800" dirty="0">
                <a:solidFill>
                  <a:srgbClr val="3C3E40"/>
                </a:solidFill>
                <a:ea typeface="Calibri"/>
              </a:rPr>
              <a:t>Divorce can happen for many reasons, but those reasons are decided by grownups and do not have to do with me.</a:t>
            </a:r>
          </a:p>
        </p:txBody>
      </p:sp>
      <p:sp>
        <p:nvSpPr>
          <p:cNvPr id="198" name="Google Shape;198;g2159d0dc175_0_0"/>
          <p:cNvSpPr/>
          <p:nvPr/>
        </p:nvSpPr>
        <p:spPr>
          <a:xfrm>
            <a:off x="2720391" y="620369"/>
            <a:ext cx="6747900" cy="3298800"/>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rgbClr val="FF0000"/>
                </a:solidFill>
                <a:latin typeface="Arial"/>
                <a:ea typeface="Arial"/>
                <a:cs typeface="Arial"/>
                <a:sym typeface="Arial"/>
              </a:rPr>
              <a:t>(</a:t>
            </a:r>
            <a:r>
              <a:rPr lang="en-US" sz="2800" b="0" i="1" u="none" strike="noStrike" cap="none" dirty="0">
                <a:solidFill>
                  <a:schemeClr val="accent1"/>
                </a:solidFill>
                <a:latin typeface="Arial"/>
                <a:ea typeface="Arial"/>
                <a:cs typeface="Arial"/>
                <a:sym typeface="Arial"/>
              </a:rPr>
              <a:t>Insert </a:t>
            </a:r>
            <a:r>
              <a:rPr lang="en-US" sz="2800" i="1" dirty="0">
                <a:solidFill>
                  <a:schemeClr val="accent1"/>
                </a:solidFill>
              </a:rPr>
              <a:t>picture </a:t>
            </a:r>
            <a:r>
              <a:rPr lang="en-US" sz="2800" b="0" i="1" u="none" strike="noStrike" cap="none" dirty="0">
                <a:solidFill>
                  <a:schemeClr val="accent1"/>
                </a:solidFill>
                <a:latin typeface="Arial"/>
                <a:ea typeface="Arial"/>
                <a:cs typeface="Arial"/>
                <a:sym typeface="Arial"/>
              </a:rPr>
              <a:t>of </a:t>
            </a:r>
            <a:r>
              <a:rPr lang="en-US" sz="2800" i="1" dirty="0">
                <a:solidFill>
                  <a:schemeClr val="accent1"/>
                </a:solidFill>
              </a:rPr>
              <a:t>family.)</a:t>
            </a:r>
            <a:endParaRPr sz="2800" b="0" i="1" u="none" strike="noStrike" cap="none" dirty="0">
              <a:solidFill>
                <a:schemeClr val="accent1"/>
              </a:solidFill>
              <a:latin typeface="Arial"/>
              <a:ea typeface="Arial"/>
              <a:cs typeface="Arial"/>
              <a:sym typeface="Arial"/>
            </a:endParaRPr>
          </a:p>
        </p:txBody>
      </p:sp>
      <p:sp>
        <p:nvSpPr>
          <p:cNvPr id="2" name="TextBox 1">
            <a:extLst>
              <a:ext uri="{FF2B5EF4-FFF2-40B4-BE49-F238E27FC236}">
                <a16:creationId xmlns:a16="http://schemas.microsoft.com/office/drawing/2014/main" id="{A0F052A8-F952-A6EF-58C2-4DFC63C87209}"/>
              </a:ext>
            </a:extLst>
          </p:cNvPr>
          <p:cNvSpPr txBox="1"/>
          <p:nvPr/>
        </p:nvSpPr>
        <p:spPr>
          <a:xfrm>
            <a:off x="9250961" y="6396695"/>
            <a:ext cx="2549153" cy="253916"/>
          </a:xfrm>
          <a:prstGeom prst="rect">
            <a:avLst/>
          </a:prstGeom>
          <a:noFill/>
        </p:spPr>
        <p:txBody>
          <a:bodyPr wrap="square" rtlCol="0">
            <a:spAutoFit/>
          </a:bodyPr>
          <a:lstStyle/>
          <a:p>
            <a:r>
              <a:rPr lang="en-US" sz="1000" dirty="0">
                <a:solidFill>
                  <a:schemeClr val="bg2"/>
                </a:solidFill>
              </a:rPr>
              <a:t>     © Tennessee Department of Education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p:nvPr/>
        </p:nvSpPr>
        <p:spPr>
          <a:xfrm>
            <a:off x="931228" y="4430618"/>
            <a:ext cx="10326367" cy="1384954"/>
          </a:xfrm>
          <a:prstGeom prst="rect">
            <a:avLst/>
          </a:prstGeom>
          <a:noFill/>
          <a:ln>
            <a:noFill/>
          </a:ln>
        </p:spPr>
        <p:txBody>
          <a:bodyPr spcFirstLastPara="1" wrap="square" lIns="91425" tIns="45700" rIns="91425" bIns="45700" anchor="t" anchorCtr="0">
            <a:spAutoFit/>
          </a:bodyPr>
          <a:lstStyle/>
          <a:p>
            <a:pPr algn="ctr"/>
            <a:r>
              <a:rPr lang="en-US" sz="2800" dirty="0">
                <a:ea typeface="Calibri"/>
              </a:rPr>
              <a:t>Even though it is not my fault and </a:t>
            </a:r>
            <a:r>
              <a:rPr lang="en-US" sz="2800" i="0" u="none" strike="noStrike" cap="none" dirty="0">
                <a:ea typeface="Calibri"/>
                <a:sym typeface="Arial"/>
              </a:rPr>
              <a:t>my </a:t>
            </a:r>
            <a:r>
              <a:rPr lang="en-US" sz="2800" dirty="0">
                <a:ea typeface="Calibri"/>
              </a:rPr>
              <a:t>parents</a:t>
            </a:r>
            <a:r>
              <a:rPr lang="en-US" sz="2800" i="1" dirty="0">
                <a:solidFill>
                  <a:srgbClr val="FF0000"/>
                </a:solidFill>
                <a:ea typeface="Calibri"/>
              </a:rPr>
              <a:t>(caregivers)</a:t>
            </a:r>
            <a:r>
              <a:rPr lang="en-US" sz="2800" dirty="0">
                <a:ea typeface="Calibri"/>
              </a:rPr>
              <a:t> still love me, I may still feel big feelings. I may feel sad, mad</a:t>
            </a:r>
            <a:r>
              <a:rPr lang="en-US" sz="2800" u="none" strike="noStrike" cap="none" dirty="0">
                <a:ea typeface="Calibri"/>
                <a:sym typeface="Arial"/>
              </a:rPr>
              <a:t>, </a:t>
            </a:r>
            <a:r>
              <a:rPr lang="en-US" sz="2800" dirty="0">
                <a:ea typeface="Calibri"/>
              </a:rPr>
              <a:t>confused</a:t>
            </a:r>
            <a:r>
              <a:rPr lang="en-US" sz="2800" u="none" strike="noStrike" cap="none" dirty="0">
                <a:ea typeface="Calibri"/>
                <a:sym typeface="Arial"/>
              </a:rPr>
              <a:t>, </a:t>
            </a:r>
            <a:r>
              <a:rPr lang="en-US" sz="2800" dirty="0">
                <a:ea typeface="Calibri"/>
              </a:rPr>
              <a:t>or even scared</a:t>
            </a:r>
            <a:r>
              <a:rPr lang="en-US" sz="2800" i="0" u="none" strike="noStrike" cap="none" dirty="0">
                <a:ea typeface="Calibri"/>
                <a:sym typeface="Arial"/>
              </a:rPr>
              <a:t>. </a:t>
            </a:r>
            <a:r>
              <a:rPr lang="en-US" sz="2800" dirty="0">
                <a:ea typeface="Calibri"/>
              </a:rPr>
              <a:t>It is okay to feel these feelings.</a:t>
            </a:r>
          </a:p>
        </p:txBody>
      </p:sp>
      <p:pic>
        <p:nvPicPr>
          <p:cNvPr id="2" name="Picture 1" descr="Diverse people holding emoticon Diverse people holding emoticon&#10;***These graphics are derived from our own 3D generic designs. They do not infringe on any copyright design.&#10;a feelings stock pictures, royalty-free photos &amp; images">
            <a:extLst>
              <a:ext uri="{FF2B5EF4-FFF2-40B4-BE49-F238E27FC236}">
                <a16:creationId xmlns:a16="http://schemas.microsoft.com/office/drawing/2014/main" id="{2DEC7FB0-3F49-B1CD-0D77-B502436C8A27}"/>
              </a:ext>
            </a:extLst>
          </p:cNvPr>
          <p:cNvPicPr>
            <a:picLocks noChangeAspect="1"/>
          </p:cNvPicPr>
          <p:nvPr/>
        </p:nvPicPr>
        <p:blipFill>
          <a:blip r:embed="rId3"/>
          <a:stretch>
            <a:fillRect/>
          </a:stretch>
        </p:blipFill>
        <p:spPr>
          <a:xfrm>
            <a:off x="3187828" y="755193"/>
            <a:ext cx="5827782" cy="3419475"/>
          </a:xfrm>
          <a:prstGeom prst="rect">
            <a:avLst/>
          </a:prstGeom>
        </p:spPr>
      </p:pic>
      <p:sp>
        <p:nvSpPr>
          <p:cNvPr id="3" name="TextBox 2">
            <a:extLst>
              <a:ext uri="{FF2B5EF4-FFF2-40B4-BE49-F238E27FC236}">
                <a16:creationId xmlns:a16="http://schemas.microsoft.com/office/drawing/2014/main" id="{28263FB1-025F-3B48-25B7-91215DB4F276}"/>
              </a:ext>
            </a:extLst>
          </p:cNvPr>
          <p:cNvSpPr txBox="1"/>
          <p:nvPr/>
        </p:nvSpPr>
        <p:spPr>
          <a:xfrm>
            <a:off x="9238521" y="6402915"/>
            <a:ext cx="2549153" cy="253916"/>
          </a:xfrm>
          <a:prstGeom prst="rect">
            <a:avLst/>
          </a:prstGeom>
          <a:noFill/>
        </p:spPr>
        <p:txBody>
          <a:bodyPr wrap="square" rtlCol="0">
            <a:spAutoFit/>
          </a:bodyPr>
          <a:lstStyle/>
          <a:p>
            <a:r>
              <a:rPr lang="en-US" sz="1000" dirty="0">
                <a:solidFill>
                  <a:schemeClr val="bg2"/>
                </a:solidFill>
              </a:rPr>
              <a:t>     © Tennessee Department of Education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EB77B5D3-3E94-D1CE-F34D-5D689CEE598E}"/>
            </a:ext>
          </a:extLst>
        </p:cNvPr>
        <p:cNvGrpSpPr/>
        <p:nvPr/>
      </p:nvGrpSpPr>
      <p:grpSpPr>
        <a:xfrm>
          <a:off x="0" y="0"/>
          <a:ext cx="0" cy="0"/>
          <a:chOff x="0" y="0"/>
          <a:chExt cx="0" cy="0"/>
        </a:xfrm>
      </p:grpSpPr>
      <p:sp>
        <p:nvSpPr>
          <p:cNvPr id="210" name="Google Shape;210;p31">
            <a:extLst>
              <a:ext uri="{FF2B5EF4-FFF2-40B4-BE49-F238E27FC236}">
                <a16:creationId xmlns:a16="http://schemas.microsoft.com/office/drawing/2014/main" id="{70A446F1-D3F1-723C-6F20-11374682F645}"/>
              </a:ext>
            </a:extLst>
          </p:cNvPr>
          <p:cNvSpPr txBox="1"/>
          <p:nvPr/>
        </p:nvSpPr>
        <p:spPr>
          <a:xfrm>
            <a:off x="508023" y="4675861"/>
            <a:ext cx="11177517" cy="1384954"/>
          </a:xfrm>
          <a:prstGeom prst="rect">
            <a:avLst/>
          </a:prstGeom>
          <a:noFill/>
          <a:ln>
            <a:noFill/>
          </a:ln>
        </p:spPr>
        <p:txBody>
          <a:bodyPr spcFirstLastPara="1" wrap="square" lIns="91425" tIns="45700" rIns="91425" bIns="45700" anchor="t" anchorCtr="0">
            <a:spAutoFit/>
          </a:bodyPr>
          <a:lstStyle/>
          <a:p>
            <a:pPr algn="ctr"/>
            <a:r>
              <a:rPr lang="en-US" sz="2800">
                <a:ea typeface="Calibri"/>
              </a:rPr>
              <a:t>Now that my parents</a:t>
            </a:r>
            <a:r>
              <a:rPr lang="en-US" sz="2800" i="1">
                <a:solidFill>
                  <a:srgbClr val="FF0000"/>
                </a:solidFill>
                <a:ea typeface="Calibri"/>
              </a:rPr>
              <a:t>(caregivers)</a:t>
            </a:r>
            <a:r>
              <a:rPr lang="en-US" sz="2800">
                <a:ea typeface="Calibri"/>
              </a:rPr>
              <a:t> are divorced</a:t>
            </a:r>
            <a:r>
              <a:rPr lang="en-US" sz="2800" b="0" i="0" u="none" strike="noStrike" cap="none">
                <a:solidFill>
                  <a:srgbClr val="000000"/>
                </a:solidFill>
                <a:ea typeface="Calibri"/>
                <a:sym typeface="Arial"/>
              </a:rPr>
              <a:t>, </a:t>
            </a:r>
            <a:r>
              <a:rPr lang="en-US" sz="2800">
                <a:ea typeface="Calibri"/>
              </a:rPr>
              <a:t>there </a:t>
            </a:r>
            <a:r>
              <a:rPr lang="en-US" sz="2800" b="0" i="0" u="none" strike="noStrike" cap="none">
                <a:solidFill>
                  <a:srgbClr val="000000"/>
                </a:solidFill>
                <a:ea typeface="Calibri"/>
                <a:sym typeface="Arial"/>
              </a:rPr>
              <a:t>will </a:t>
            </a:r>
            <a:r>
              <a:rPr lang="en-US" sz="2800">
                <a:ea typeface="Calibri"/>
              </a:rPr>
              <a:t>be big changes in </a:t>
            </a:r>
            <a:r>
              <a:rPr lang="en-US" sz="2800" b="0" i="0" u="none" strike="noStrike" cap="none">
                <a:solidFill>
                  <a:srgbClr val="000000"/>
                </a:solidFill>
                <a:ea typeface="Calibri"/>
                <a:sym typeface="Arial"/>
              </a:rPr>
              <a:t>my </a:t>
            </a:r>
            <a:r>
              <a:rPr lang="en-US" sz="2800">
                <a:ea typeface="Calibri"/>
              </a:rPr>
              <a:t>life</a:t>
            </a:r>
            <a:r>
              <a:rPr lang="en-US" sz="2800" b="0" i="0" u="none" strike="noStrike" cap="none">
                <a:solidFill>
                  <a:srgbClr val="000000"/>
                </a:solidFill>
                <a:ea typeface="Calibri"/>
                <a:sym typeface="Arial"/>
              </a:rPr>
              <a:t>.</a:t>
            </a:r>
            <a:r>
              <a:rPr lang="en-US" sz="2800">
                <a:ea typeface="Calibri"/>
              </a:rPr>
              <a:t> </a:t>
            </a:r>
          </a:p>
          <a:p>
            <a:pPr marL="0" marR="0" lvl="0" indent="0" algn="ctr">
              <a:lnSpc>
                <a:spcPct val="100000"/>
              </a:lnSpc>
              <a:spcBef>
                <a:spcPts val="0"/>
              </a:spcBef>
              <a:spcAft>
                <a:spcPts val="0"/>
              </a:spcAft>
              <a:buNone/>
            </a:pPr>
            <a:endParaRPr lang="en-US" sz="2800" b="0" i="0" u="none" strike="noStrike" cap="none">
              <a:latin typeface="Arial"/>
              <a:ea typeface="Arial"/>
              <a:cs typeface="Arial"/>
            </a:endParaRPr>
          </a:p>
        </p:txBody>
      </p:sp>
      <p:pic>
        <p:nvPicPr>
          <p:cNvPr id="4" name="Picture 3" descr="Change ahead sign on the road disappearing into the distance Change ahead sign on the highway disappearing into the distance concept for business planning, strategy and challenge or career path, opportunity and changes changes ahead stock pictures, royalty-free photos &amp; images">
            <a:extLst>
              <a:ext uri="{FF2B5EF4-FFF2-40B4-BE49-F238E27FC236}">
                <a16:creationId xmlns:a16="http://schemas.microsoft.com/office/drawing/2014/main" id="{743E3CA2-AE6D-BCBF-0DEF-6B6CA4B1FB5B}"/>
              </a:ext>
            </a:extLst>
          </p:cNvPr>
          <p:cNvPicPr>
            <a:picLocks noChangeAspect="1"/>
          </p:cNvPicPr>
          <p:nvPr/>
        </p:nvPicPr>
        <p:blipFill>
          <a:blip r:embed="rId3"/>
          <a:stretch>
            <a:fillRect/>
          </a:stretch>
        </p:blipFill>
        <p:spPr>
          <a:xfrm>
            <a:off x="3180521" y="570708"/>
            <a:ext cx="5827782" cy="3886200"/>
          </a:xfrm>
          <a:prstGeom prst="rect">
            <a:avLst/>
          </a:prstGeom>
        </p:spPr>
      </p:pic>
      <p:sp>
        <p:nvSpPr>
          <p:cNvPr id="2" name="TextBox 1">
            <a:extLst>
              <a:ext uri="{FF2B5EF4-FFF2-40B4-BE49-F238E27FC236}">
                <a16:creationId xmlns:a16="http://schemas.microsoft.com/office/drawing/2014/main" id="{C0A231A5-AB0B-8D72-BCF5-51D179C42871}"/>
              </a:ext>
            </a:extLst>
          </p:cNvPr>
          <p:cNvSpPr txBox="1"/>
          <p:nvPr/>
        </p:nvSpPr>
        <p:spPr>
          <a:xfrm>
            <a:off x="9232300" y="6328270"/>
            <a:ext cx="2549153" cy="253916"/>
          </a:xfrm>
          <a:prstGeom prst="rect">
            <a:avLst/>
          </a:prstGeom>
          <a:noFill/>
        </p:spPr>
        <p:txBody>
          <a:bodyPr wrap="square" rtlCol="0">
            <a:spAutoFit/>
          </a:bodyPr>
          <a:lstStyle/>
          <a:p>
            <a:r>
              <a:rPr lang="en-US" sz="1000" dirty="0">
                <a:solidFill>
                  <a:schemeClr val="bg2"/>
                </a:solidFill>
              </a:rPr>
              <a:t>     © Tennessee Department of Education</a:t>
            </a:r>
          </a:p>
        </p:txBody>
      </p:sp>
    </p:spTree>
    <p:extLst>
      <p:ext uri="{BB962C8B-B14F-4D97-AF65-F5344CB8AC3E}">
        <p14:creationId xmlns:p14="http://schemas.microsoft.com/office/powerpoint/2010/main" val="1668451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1"/>
          <p:cNvSpPr txBox="1"/>
          <p:nvPr/>
        </p:nvSpPr>
        <p:spPr>
          <a:xfrm>
            <a:off x="508023" y="4866031"/>
            <a:ext cx="11177517" cy="1815841"/>
          </a:xfrm>
          <a:prstGeom prst="rect">
            <a:avLst/>
          </a:prstGeom>
          <a:noFill/>
          <a:ln>
            <a:noFill/>
          </a:ln>
        </p:spPr>
        <p:txBody>
          <a:bodyPr spcFirstLastPara="1" wrap="square" lIns="91425" tIns="45700" rIns="91425" bIns="45700" anchor="t" anchorCtr="0">
            <a:spAutoFit/>
          </a:bodyPr>
          <a:lstStyle/>
          <a:p>
            <a:pPr algn="ctr"/>
            <a:r>
              <a:rPr lang="en-US" sz="2800" b="0" i="0" u="none" strike="noStrike" cap="none" dirty="0">
                <a:solidFill>
                  <a:srgbClr val="000000"/>
                </a:solidFill>
                <a:ea typeface="Calibri"/>
                <a:sym typeface="Arial"/>
              </a:rPr>
              <a:t>I </a:t>
            </a:r>
            <a:r>
              <a:rPr lang="en-US" sz="2800" dirty="0">
                <a:ea typeface="Calibri"/>
              </a:rPr>
              <a:t>may have two places to live now instead of one. One place is where mom</a:t>
            </a:r>
            <a:r>
              <a:rPr lang="en-US" sz="2800" i="1" dirty="0">
                <a:solidFill>
                  <a:srgbClr val="FF0000"/>
                </a:solidFill>
                <a:ea typeface="Calibri"/>
              </a:rPr>
              <a:t>(dad/parent)</a:t>
            </a:r>
            <a:r>
              <a:rPr lang="en-US" sz="2800" dirty="0">
                <a:ea typeface="Calibri"/>
              </a:rPr>
              <a:t> lives, </a:t>
            </a:r>
            <a:r>
              <a:rPr lang="en-US" sz="2800" b="0" i="0" u="none" strike="noStrike" cap="none" dirty="0">
                <a:solidFill>
                  <a:srgbClr val="000000"/>
                </a:solidFill>
                <a:ea typeface="Calibri"/>
                <a:sym typeface="Arial"/>
              </a:rPr>
              <a:t>and </a:t>
            </a:r>
            <a:r>
              <a:rPr lang="en-US" sz="2800" dirty="0">
                <a:ea typeface="Calibri"/>
              </a:rPr>
              <a:t>the other place is where dad</a:t>
            </a:r>
            <a:r>
              <a:rPr lang="en-US" sz="2800" i="1" dirty="0">
                <a:solidFill>
                  <a:srgbClr val="FF0000"/>
                </a:solidFill>
                <a:ea typeface="Calibri"/>
              </a:rPr>
              <a:t>(mom/parent) </a:t>
            </a:r>
            <a:r>
              <a:rPr lang="en-US" sz="2800" dirty="0">
                <a:ea typeface="Calibri"/>
              </a:rPr>
              <a:t>lives</a:t>
            </a:r>
            <a:r>
              <a:rPr lang="en-US" sz="2800" b="0" i="0" u="none" strike="noStrike" cap="none" dirty="0">
                <a:solidFill>
                  <a:srgbClr val="000000"/>
                </a:solidFill>
                <a:ea typeface="Calibri"/>
                <a:sym typeface="Arial"/>
              </a:rPr>
              <a:t>.</a:t>
            </a:r>
            <a:endParaRPr lang="en-US" dirty="0"/>
          </a:p>
          <a:p>
            <a:pPr marL="0" marR="0" lvl="0" indent="0" algn="ctr">
              <a:lnSpc>
                <a:spcPct val="100000"/>
              </a:lnSpc>
              <a:spcBef>
                <a:spcPts val="0"/>
              </a:spcBef>
              <a:spcAft>
                <a:spcPts val="0"/>
              </a:spcAft>
              <a:buNone/>
            </a:pPr>
            <a:endParaRPr lang="en-US" sz="2800" b="0" i="0" u="none" strike="noStrike" cap="none" dirty="0">
              <a:latin typeface="Arial"/>
              <a:ea typeface="Arial"/>
              <a:cs typeface="Arial"/>
            </a:endParaRPr>
          </a:p>
        </p:txBody>
      </p:sp>
      <p:sp>
        <p:nvSpPr>
          <p:cNvPr id="3" name="Google Shape;204;p30">
            <a:extLst>
              <a:ext uri="{FF2B5EF4-FFF2-40B4-BE49-F238E27FC236}">
                <a16:creationId xmlns:a16="http://schemas.microsoft.com/office/drawing/2014/main" id="{09C66EFD-209C-53C3-9E75-8B16D960F6BE}"/>
              </a:ext>
            </a:extLst>
          </p:cNvPr>
          <p:cNvSpPr/>
          <p:nvPr/>
        </p:nvSpPr>
        <p:spPr>
          <a:xfrm>
            <a:off x="2720390" y="87967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chemeClr val="accent1"/>
                </a:solidFill>
                <a:latin typeface="Arial"/>
                <a:ea typeface="Arial"/>
                <a:cs typeface="Arial"/>
                <a:sym typeface="Arial"/>
              </a:rPr>
              <a:t>(Insert </a:t>
            </a:r>
            <a:r>
              <a:rPr lang="en-US" sz="2800" i="1" dirty="0">
                <a:solidFill>
                  <a:schemeClr val="accent1"/>
                </a:solidFill>
              </a:rPr>
              <a:t>pictures of homes, if applicable.)</a:t>
            </a:r>
            <a:endParaRPr dirty="0">
              <a:solidFill>
                <a:schemeClr val="accent1"/>
              </a:solidFill>
            </a:endParaRPr>
          </a:p>
        </p:txBody>
      </p:sp>
      <p:sp>
        <p:nvSpPr>
          <p:cNvPr id="2" name="TextBox 1">
            <a:extLst>
              <a:ext uri="{FF2B5EF4-FFF2-40B4-BE49-F238E27FC236}">
                <a16:creationId xmlns:a16="http://schemas.microsoft.com/office/drawing/2014/main" id="{40369312-3583-58A9-C276-0E1F1B8FE559}"/>
              </a:ext>
            </a:extLst>
          </p:cNvPr>
          <p:cNvSpPr txBox="1"/>
          <p:nvPr/>
        </p:nvSpPr>
        <p:spPr>
          <a:xfrm>
            <a:off x="9269622" y="6427956"/>
            <a:ext cx="2549153" cy="253916"/>
          </a:xfrm>
          <a:prstGeom prst="rect">
            <a:avLst/>
          </a:prstGeom>
          <a:noFill/>
        </p:spPr>
        <p:txBody>
          <a:bodyPr wrap="square" rtlCol="0">
            <a:spAutoFit/>
          </a:bodyPr>
          <a:lstStyle/>
          <a:p>
            <a:r>
              <a:rPr lang="en-US" sz="1000" dirty="0">
                <a:solidFill>
                  <a:schemeClr val="bg2"/>
                </a:solidFill>
              </a:rPr>
              <a:t>     © Tennessee Department of Education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2"/>
          <p:cNvSpPr txBox="1"/>
          <p:nvPr/>
        </p:nvSpPr>
        <p:spPr>
          <a:xfrm>
            <a:off x="382137" y="4687747"/>
            <a:ext cx="11382233" cy="1384954"/>
          </a:xfrm>
          <a:prstGeom prst="rect">
            <a:avLst/>
          </a:prstGeom>
          <a:noFill/>
          <a:ln>
            <a:noFill/>
          </a:ln>
        </p:spPr>
        <p:txBody>
          <a:bodyPr spcFirstLastPara="1" wrap="square" lIns="91425" tIns="45700" rIns="91425" bIns="45700" anchor="t" anchorCtr="0">
            <a:spAutoFit/>
          </a:bodyPr>
          <a:lstStyle/>
          <a:p>
            <a:pPr algn="ctr"/>
            <a:r>
              <a:rPr lang="en-US" sz="2800">
                <a:ea typeface="Calibri"/>
              </a:rPr>
              <a:t>It may feel strange </a:t>
            </a:r>
            <a:r>
              <a:rPr lang="en-US" sz="2800" b="0" i="0" u="none" strike="noStrike" cap="none">
                <a:solidFill>
                  <a:srgbClr val="000000"/>
                </a:solidFill>
                <a:ea typeface="Calibri"/>
                <a:sym typeface="Arial"/>
              </a:rPr>
              <a:t>to </a:t>
            </a:r>
            <a:r>
              <a:rPr lang="en-US" sz="2800">
                <a:ea typeface="Calibri"/>
              </a:rPr>
              <a:t>go </a:t>
            </a:r>
            <a:r>
              <a:rPr lang="en-US" sz="2800" b="0" i="0" u="none" strike="noStrike" cap="none">
                <a:solidFill>
                  <a:srgbClr val="000000"/>
                </a:solidFill>
                <a:ea typeface="Calibri"/>
                <a:sym typeface="Arial"/>
              </a:rPr>
              <a:t>to </a:t>
            </a:r>
            <a:r>
              <a:rPr lang="en-US" sz="2800">
                <a:ea typeface="Calibri"/>
              </a:rPr>
              <a:t>another house</a:t>
            </a:r>
            <a:r>
              <a:rPr lang="en-US" sz="2800" b="0" i="0" u="none" strike="noStrike" cap="none">
                <a:solidFill>
                  <a:srgbClr val="000000"/>
                </a:solidFill>
                <a:ea typeface="Calibri"/>
                <a:sym typeface="Arial"/>
              </a:rPr>
              <a:t>. </a:t>
            </a:r>
            <a:r>
              <a:rPr lang="en-US" sz="2800">
                <a:ea typeface="Calibri"/>
              </a:rPr>
              <a:t>It is okay to feel upset, mad</a:t>
            </a:r>
            <a:r>
              <a:rPr lang="en-US" sz="2800" b="0" i="0" u="none" strike="noStrike" cap="none">
                <a:solidFill>
                  <a:srgbClr val="000000"/>
                </a:solidFill>
                <a:ea typeface="Calibri"/>
                <a:sym typeface="Arial"/>
              </a:rPr>
              <a:t>, </a:t>
            </a:r>
            <a:r>
              <a:rPr lang="en-US" sz="2800">
                <a:ea typeface="Calibri"/>
              </a:rPr>
              <a:t>or confused about this change</a:t>
            </a:r>
            <a:r>
              <a:rPr lang="en-US" sz="2800" b="0" i="0" u="none" strike="noStrike" cap="none">
                <a:solidFill>
                  <a:srgbClr val="000000"/>
                </a:solidFill>
                <a:ea typeface="Calibri"/>
                <a:sym typeface="Arial"/>
              </a:rPr>
              <a:t>.</a:t>
            </a:r>
            <a:r>
              <a:rPr lang="en-US" sz="2800">
                <a:ea typeface="Calibri"/>
              </a:rPr>
              <a:t> But once I get used to having two houses, it will feel less strange. It can even be fun!</a:t>
            </a:r>
            <a:endParaRPr lang="en-US" sz="2800" b="0" i="0" u="none" strike="noStrike" cap="none">
              <a:ea typeface="Calibri"/>
            </a:endParaRPr>
          </a:p>
        </p:txBody>
      </p:sp>
      <p:sp>
        <p:nvSpPr>
          <p:cNvPr id="3" name="Google Shape;204;p30">
            <a:extLst>
              <a:ext uri="{FF2B5EF4-FFF2-40B4-BE49-F238E27FC236}">
                <a16:creationId xmlns:a16="http://schemas.microsoft.com/office/drawing/2014/main" id="{491E6181-9AB6-4B95-FF4F-4D940E704254}"/>
              </a:ext>
            </a:extLst>
          </p:cNvPr>
          <p:cNvSpPr/>
          <p:nvPr/>
        </p:nvSpPr>
        <p:spPr>
          <a:xfrm>
            <a:off x="2720390" y="87967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chemeClr val="accent1"/>
                </a:solidFill>
                <a:latin typeface="Arial"/>
                <a:ea typeface="Arial"/>
                <a:cs typeface="Arial"/>
                <a:sym typeface="Arial"/>
              </a:rPr>
              <a:t>(Insert </a:t>
            </a:r>
            <a:r>
              <a:rPr lang="en-US" sz="2800" i="1" dirty="0">
                <a:solidFill>
                  <a:schemeClr val="accent1"/>
                </a:solidFill>
              </a:rPr>
              <a:t>pictures of homes, if applicable.)</a:t>
            </a:r>
            <a:endParaRPr dirty="0">
              <a:solidFill>
                <a:schemeClr val="accent1"/>
              </a:solidFill>
            </a:endParaRPr>
          </a:p>
        </p:txBody>
      </p:sp>
      <p:sp>
        <p:nvSpPr>
          <p:cNvPr id="2" name="TextBox 1">
            <a:extLst>
              <a:ext uri="{FF2B5EF4-FFF2-40B4-BE49-F238E27FC236}">
                <a16:creationId xmlns:a16="http://schemas.microsoft.com/office/drawing/2014/main" id="{F214A695-5003-1F36-6B09-C053254A6AB8}"/>
              </a:ext>
            </a:extLst>
          </p:cNvPr>
          <p:cNvSpPr txBox="1"/>
          <p:nvPr/>
        </p:nvSpPr>
        <p:spPr>
          <a:xfrm>
            <a:off x="9294504" y="6455029"/>
            <a:ext cx="2549153" cy="253916"/>
          </a:xfrm>
          <a:prstGeom prst="rect">
            <a:avLst/>
          </a:prstGeom>
          <a:noFill/>
        </p:spPr>
        <p:txBody>
          <a:bodyPr wrap="square" rtlCol="0">
            <a:spAutoFit/>
          </a:bodyPr>
          <a:lstStyle/>
          <a:p>
            <a:r>
              <a:rPr lang="en-US" sz="1000" dirty="0">
                <a:solidFill>
                  <a:schemeClr val="bg2"/>
                </a:solidFill>
              </a:rPr>
              <a:t>     © Tennessee Department of Education</a:t>
            </a:r>
          </a:p>
        </p:txBody>
      </p:sp>
    </p:spTree>
  </p:cSld>
  <p:clrMapOvr>
    <a:masterClrMapping/>
  </p:clrMapOvr>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497AB2DC9C1E48AF3F13030A607F9F" ma:contentTypeVersion="17" ma:contentTypeDescription="Create a new document." ma:contentTypeScope="" ma:versionID="2c4e8a807a6d5efa432efd9edccc9797">
  <xsd:schema xmlns:xsd="http://www.w3.org/2001/XMLSchema" xmlns:xs="http://www.w3.org/2001/XMLSchema" xmlns:p="http://schemas.microsoft.com/office/2006/metadata/properties" xmlns:ns2="42627365-e2b1-4679-b028-262931773b19" xmlns:ns3="d12b433e-f7f0-4350-a61d-03f7af993bd0" targetNamespace="http://schemas.microsoft.com/office/2006/metadata/properties" ma:root="true" ma:fieldsID="409eec1c9adb8d873b442571788d3753" ns2:_="" ns3:_="">
    <xsd:import namespace="42627365-e2b1-4679-b028-262931773b19"/>
    <xsd:import namespace="d12b433e-f7f0-4350-a61d-03f7af993bd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MediaServiceSearchProperties" minOccurs="0"/>
                <xsd:element ref="ns2:ContentStages" minOccurs="0"/>
                <xsd:element ref="ns2:ElopementResearc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627365-e2b1-4679-b028-262931773b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be07b1ff-87ca-41ea-8f42-2e31685bcc05"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entStages" ma:index="23" nillable="true" ma:displayName="Content Stages" ma:format="Dropdown" ma:internalName="ContentStages">
      <xsd:simpleType>
        <xsd:restriction base="dms:Choice">
          <xsd:enumeration value="In Draft"/>
          <xsd:enumeration value="In Review"/>
          <xsd:enumeration value="Approved"/>
        </xsd:restriction>
      </xsd:simpleType>
    </xsd:element>
    <xsd:element name="ElopementResearch" ma:index="24" nillable="true" ma:displayName="Elopement Research" ma:description="Research for Interventions that address elopement in classrooms. " ma:format="Dropdown" ma:internalName="ElopementResearch">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2b433e-f7f0-4350-a61d-03f7af993bd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8a059c6-d06e-474b-b76b-f3264b11b74c}" ma:internalName="TaxCatchAll" ma:showField="CatchAllData" ma:web="d12b433e-f7f0-4350-a61d-03f7af993bd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42627365-e2b1-4679-b028-262931773b19" xsi:nil="true"/>
    <SharedWithUsers xmlns="d12b433e-f7f0-4350-a61d-03f7af993bd0">
      <UserInfo>
        <DisplayName>Rodrigues, Verity L</DisplayName>
        <AccountId>74</AccountId>
        <AccountType/>
      </UserInfo>
    </SharedWithUsers>
    <TaxCatchAll xmlns="d12b433e-f7f0-4350-a61d-03f7af993bd0" xsi:nil="true"/>
    <lcf76f155ced4ddcb4097134ff3c332f xmlns="42627365-e2b1-4679-b028-262931773b19">
      <Terms xmlns="http://schemas.microsoft.com/office/infopath/2007/PartnerControls"/>
    </lcf76f155ced4ddcb4097134ff3c332f>
    <ElopementResearch xmlns="42627365-e2b1-4679-b028-262931773b19" xsi:nil="true"/>
    <ContentStages xmlns="42627365-e2b1-4679-b028-262931773b19" xsi:nil="true"/>
  </documentManagement>
</p:properties>
</file>

<file path=customXml/itemProps1.xml><?xml version="1.0" encoding="utf-8"?>
<ds:datastoreItem xmlns:ds="http://schemas.openxmlformats.org/officeDocument/2006/customXml" ds:itemID="{20F356F2-4534-4E93-9886-6EB84B9AC5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627365-e2b1-4679-b028-262931773b19"/>
    <ds:schemaRef ds:uri="d12b433e-f7f0-4350-a61d-03f7af993b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48D1DF-6174-42B9-8ADA-EB6B0616E242}">
  <ds:schemaRefs>
    <ds:schemaRef ds:uri="http://schemas.microsoft.com/sharepoint/v3/contenttype/forms"/>
  </ds:schemaRefs>
</ds:datastoreItem>
</file>

<file path=customXml/itemProps3.xml><?xml version="1.0" encoding="utf-8"?>
<ds:datastoreItem xmlns:ds="http://schemas.openxmlformats.org/officeDocument/2006/customXml" ds:itemID="{35D0D567-CB73-4F59-8050-38BF00911C30}">
  <ds:schemaRefs>
    <ds:schemaRef ds:uri="http://purl.org/dc/dcmitype/"/>
    <ds:schemaRef ds:uri="127fb1df-8ef1-403a-be61-ab9e169b03dc"/>
    <ds:schemaRef ds:uri="http://schemas.microsoft.com/office/2006/metadata/properties"/>
    <ds:schemaRef ds:uri="http://www.w3.org/XML/1998/namespace"/>
    <ds:schemaRef ds:uri="http://schemas.microsoft.com/office/2006/documentManagement/types"/>
    <ds:schemaRef ds:uri="6f89993d-7926-42ab-8895-ce9b13dcb42b"/>
    <ds:schemaRef ds:uri="http://purl.org/dc/terms/"/>
    <ds:schemaRef ds:uri="http://purl.org/dc/elements/1.1/"/>
    <ds:schemaRef ds:uri="http://schemas.microsoft.com/office/infopath/2007/PartnerControls"/>
    <ds:schemaRef ds:uri="http://schemas.openxmlformats.org/package/2006/metadata/core-properties"/>
    <ds:schemaRef ds:uri="42627365-e2b1-4679-b028-262931773b19"/>
    <ds:schemaRef ds:uri="d12b433e-f7f0-4350-a61d-03f7af993bd0"/>
  </ds:schemaRefs>
</ds:datastoreItem>
</file>

<file path=docProps/app.xml><?xml version="1.0" encoding="utf-8"?>
<Properties xmlns="http://schemas.openxmlformats.org/officeDocument/2006/extended-properties" xmlns:vt="http://schemas.openxmlformats.org/officeDocument/2006/docPropsVTypes">
  <TotalTime>28</TotalTime>
  <Words>844</Words>
  <Application>Microsoft Office PowerPoint</Application>
  <PresentationFormat>Custom</PresentationFormat>
  <Paragraphs>65</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Theme1</vt:lpstr>
      <vt:lpstr>Dealing with Divorce</vt:lpstr>
      <vt:lpstr>Instructions for Using This Social Narrative Template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dc:title>
  <dc:creator>Haynes, Becky</dc:creator>
  <cp:lastModifiedBy>Rodrigues, Verity L</cp:lastModifiedBy>
  <cp:revision>39</cp:revision>
  <dcterms:created xsi:type="dcterms:W3CDTF">2023-01-06T19:28:11Z</dcterms:created>
  <dcterms:modified xsi:type="dcterms:W3CDTF">2025-03-03T14:58:51Z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0x0101007B497AB2DC9C1E48AF3F13030A607F9F</vt:lpwstr>
  </property>
  <property fmtid="{D5CDD505-2E9C-101B-9397-08002B2CF9AE}" pid="3" name="MSIP_Label_792c8cef-6f2b-4af1-b4ac-d815ff795cd6_Enabled">
    <vt:lpwstr>true</vt:lpwstr>
  </property>
  <property fmtid="{D5CDD505-2E9C-101B-9397-08002B2CF9AE}" pid="4" name="MSIP_Label_792c8cef-6f2b-4af1-b4ac-d815ff795cd6_SetDate">
    <vt:lpwstr>2023-01-03T17:16:26Z</vt:lpwstr>
  </property>
  <property fmtid="{D5CDD505-2E9C-101B-9397-08002B2CF9AE}" pid="5" name="MSIP_Label_792c8cef-6f2b-4af1-b4ac-d815ff795cd6_Method">
    <vt:lpwstr>Standard</vt:lpwstr>
  </property>
  <property fmtid="{D5CDD505-2E9C-101B-9397-08002B2CF9AE}" pid="6" name="MSIP_Label_792c8cef-6f2b-4af1-b4ac-d815ff795cd6_Name">
    <vt:lpwstr>VUMC General</vt:lpwstr>
  </property>
  <property fmtid="{D5CDD505-2E9C-101B-9397-08002B2CF9AE}" pid="7" name="MSIP_Label_792c8cef-6f2b-4af1-b4ac-d815ff795cd6_SiteId">
    <vt:lpwstr>ef575030-1424-4ed8-b83c-12c533d879ab</vt:lpwstr>
  </property>
  <property fmtid="{D5CDD505-2E9C-101B-9397-08002B2CF9AE}" pid="8" name="MSIP_Label_792c8cef-6f2b-4af1-b4ac-d815ff795cd6_ActionId">
    <vt:lpwstr>f0c4ce3c-9838-4b8a-a1d1-d12fbb27f752</vt:lpwstr>
  </property>
  <property fmtid="{D5CDD505-2E9C-101B-9397-08002B2CF9AE}" pid="9" name="MSIP_Label_792c8cef-6f2b-4af1-b4ac-d815ff795cd6_ContentBits">
    <vt:lpwstr>0</vt:lpwstr>
  </property>
  <property fmtid="{D5CDD505-2E9C-101B-9397-08002B2CF9AE}" pid="10" name="Order">
    <vt:lpwstr>1881200.00000000</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y fmtid="{D5CDD505-2E9C-101B-9397-08002B2CF9AE}" pid="14" name="_activity">
    <vt:lpwstr>{"FileActivityType":"6","FileActivityTimeStamp":"2024-01-23T16:17:55.443Z","FileActivityUsersOnPage":[{"DisplayName":"Luo, Kelly F","Id":"kelly.luo@vumc.org"}],"FileActivityNavigationId":null}</vt:lpwstr>
  </property>
  <property fmtid="{D5CDD505-2E9C-101B-9397-08002B2CF9AE}" pid="15" name="MediaServiceImageTags">
    <vt:lpwstr/>
  </property>
</Properties>
</file>