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6"/>
  </p:notesMasterIdLst>
  <p:sldIdLst>
    <p:sldId id="256" r:id="rId5"/>
    <p:sldId id="257" r:id="rId6"/>
    <p:sldId id="277" r:id="rId7"/>
    <p:sldId id="258" r:id="rId8"/>
    <p:sldId id="259" r:id="rId9"/>
    <p:sldId id="260" r:id="rId10"/>
    <p:sldId id="261" r:id="rId11"/>
    <p:sldId id="273" r:id="rId12"/>
    <p:sldId id="274" r:id="rId13"/>
    <p:sldId id="275" r:id="rId14"/>
    <p:sldId id="276" r:id="rId15"/>
  </p:sldIdLst>
  <p:sldSz cx="12188825" cy="6858000"/>
  <p:notesSz cx="7102475" cy="9388475"/>
  <p:embeddedFontLst>
    <p:embeddedFont>
      <p:font typeface="Georgia" panose="02040502050405020303" pitchFamily="18" charset="0"/>
      <p:regular r:id="rId17"/>
      <p:bold r:id="rId18"/>
      <p:italic r:id="rId19"/>
      <p:boldItalic r:id="rId20"/>
    </p:embeddedFont>
    <p:embeddedFont>
      <p:font typeface="Lato Light" panose="020F0502020204030203"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6oLxR3bMR/oGk8irt3xigKYZG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E2694C-D7D6-7B29-8C93-19378CCE4E14}" name="Rodrigues, Verity L" initials="VR" userId="S::verity.rodrigues@vumc.org::032c0a35-40bb-4f87-8f6e-5b00351b198c" providerId="AD"/>
  <p188:author id="{D97F8EB1-6F8A-45BB-0763-8B5C155CA661}" name="Jennifer Jordan" initials="JJ" userId="S::jennifer.jordan26@tnedu.gov::da7db54e-048e-4abc-b2cd-c4c845a4aacd" providerId="AD"/>
  <p188:author id="{B0B45FE4-C41A-20C3-7CCC-12087B980F3A}" name="larkmcmillan@gmail.com" initials="la" userId="S::larkmcmillan_gmail.com#ext#@liveutk.onmicrosoft.com::4744d1d4-8c2e-4743-b435-9f085d81aa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gy Ragsdale" initials="" lastIdx="1" clrIdx="0"/>
  <p:cmAuthor id="1" name="Michelle Hop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8761A-7798-7987-E5DB-BAFEB2625146}" v="1" dt="2024-07-25T14:39:11.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4" autoAdjust="0"/>
    <p:restoredTop sz="76383" autoAdjust="0"/>
  </p:normalViewPr>
  <p:slideViewPr>
    <p:cSldViewPr snapToGrid="0">
      <p:cViewPr varScale="1">
        <p:scale>
          <a:sx n="55" d="100"/>
          <a:sy n="55" d="100"/>
        </p:scale>
        <p:origin x="1164" y="66"/>
      </p:cViewPr>
      <p:guideLst>
        <p:guide orient="horz" pos="218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39" cy="469424"/>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4" y="0"/>
            <a:ext cx="3077739" cy="469424"/>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39" cy="469424"/>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Light"/>
                <a:ea typeface="Lato Light"/>
                <a:cs typeface="Lato Light"/>
                <a:sym typeface="Lato Light"/>
              </a:rPr>
              <a:t>‹#›</a:t>
            </a:fld>
            <a:endParaRPr sz="1200" b="0" i="0" u="none" strike="noStrike" cap="none">
              <a:solidFill>
                <a:schemeClr val="dk1"/>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934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19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515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indent="0"/>
            <a:endParaRPr lang="en-US"/>
          </a:p>
          <a:p>
            <a:pPr marL="0" indent="0"/>
            <a:endParaRPr lang="en-US"/>
          </a:p>
        </p:txBody>
      </p:sp>
      <p:sp>
        <p:nvSpPr>
          <p:cNvPr id="181" name="Google Shape;181;p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a:p>
        </p:txBody>
      </p:sp>
      <p:sp>
        <p:nvSpPr>
          <p:cNvPr id="188" name="Google Shape;188;p4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59d0dc175_0_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159d0dc175_0_0: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a:p>
        </p:txBody>
      </p:sp>
      <p:sp>
        <p:nvSpPr>
          <p:cNvPr id="195" name="Google Shape;195;g2159d0dc175_0_0:notes"/>
          <p:cNvSpPr txBox="1">
            <a:spLocks noGrp="1"/>
          </p:cNvSpPr>
          <p:nvPr>
            <p:ph type="sldNum" idx="12"/>
          </p:nvPr>
        </p:nvSpPr>
        <p:spPr>
          <a:xfrm>
            <a:off x="4023094" y="8917422"/>
            <a:ext cx="3077700" cy="4695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6</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91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4103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7"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image" Target="../media/image48.png"/><Relationship Id="rId29" Type="http://schemas.openxmlformats.org/officeDocument/2006/relationships/image" Target="../media/image61.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4" Type="http://schemas.openxmlformats.org/officeDocument/2006/relationships/image" Target="../media/image76.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2"/>
        <p:cNvGrpSpPr/>
        <p:nvPr/>
      </p:nvGrpSpPr>
      <p:grpSpPr>
        <a:xfrm>
          <a:off x="0" y="0"/>
          <a:ext cx="0" cy="0"/>
          <a:chOff x="0" y="0"/>
          <a:chExt cx="0" cy="0"/>
        </a:xfrm>
      </p:grpSpPr>
      <p:sp>
        <p:nvSpPr>
          <p:cNvPr id="13" name="Google Shape;13;p14"/>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14" name="Google Shape;14;p14"/>
          <p:cNvSpPr/>
          <p:nvPr/>
        </p:nvSpPr>
        <p:spPr>
          <a:xfrm flipH="1">
            <a:off x="6512119" y="-66675"/>
            <a:ext cx="5676706" cy="6924675"/>
          </a:xfrm>
          <a:prstGeom prst="rtTriangle">
            <a:avLst/>
          </a:prstGeom>
          <a:solidFill>
            <a:srgbClr val="E2E2E2">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15" name="Google Shape;15;p14"/>
          <p:cNvPicPr preferRelativeResize="0"/>
          <p:nvPr/>
        </p:nvPicPr>
        <p:blipFill rotWithShape="1">
          <a:blip r:embed="rId2">
            <a:alphaModFix amt="20000"/>
          </a:blip>
          <a:srcRect/>
          <a:stretch/>
        </p:blipFill>
        <p:spPr>
          <a:xfrm rot="2378623">
            <a:off x="8881922" y="1991539"/>
            <a:ext cx="1673653" cy="5315579"/>
          </a:xfrm>
          <a:prstGeom prst="rect">
            <a:avLst/>
          </a:prstGeom>
          <a:noFill/>
          <a:ln>
            <a:noFill/>
          </a:ln>
        </p:spPr>
      </p:pic>
      <p:sp>
        <p:nvSpPr>
          <p:cNvPr id="16" name="Google Shape;16;p1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o"/>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14"/>
          <p:cNvPicPr preferRelativeResize="0"/>
          <p:nvPr/>
        </p:nvPicPr>
        <p:blipFill rotWithShape="1">
          <a:blip r:embed="rId3">
            <a:alphaModFix/>
          </a:blip>
          <a:srcRect/>
          <a:stretch/>
        </p:blipFill>
        <p:spPr>
          <a:xfrm>
            <a:off x="167705" y="6065843"/>
            <a:ext cx="1590642" cy="629429"/>
          </a:xfrm>
          <a:prstGeom prst="rect">
            <a:avLst/>
          </a:prstGeom>
          <a:noFill/>
          <a:ln>
            <a:noFill/>
          </a:ln>
        </p:spPr>
      </p:pic>
      <p:sp>
        <p:nvSpPr>
          <p:cNvPr id="19" name="Google Shape;19;p14"/>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Open Sans"/>
                <a:ea typeface="Open Sans"/>
                <a:cs typeface="Open Sans"/>
                <a:sym typeface="Open Sans"/>
              </a:rPr>
              <a:t>© 2021 Tennessee Department of Education </a:t>
            </a:r>
            <a:endParaRPr sz="1000" b="0" i="0" u="none" strike="noStrike" cap="none">
              <a:solidFill>
                <a:schemeClr val="lt1"/>
              </a:solidFill>
              <a:latin typeface="Open Sans"/>
              <a:ea typeface="Open Sans"/>
              <a:cs typeface="Open Sans"/>
              <a:sym typeface="Open Sans"/>
            </a:endParaRPr>
          </a:p>
        </p:txBody>
      </p:sp>
      <p:pic>
        <p:nvPicPr>
          <p:cNvPr id="20" name="Google Shape;20;p14" descr="Text&#10;&#10;Description automatically generated"/>
          <p:cNvPicPr preferRelativeResize="0"/>
          <p:nvPr/>
        </p:nvPicPr>
        <p:blipFill rotWithShape="1">
          <a:blip r:embed="rId4">
            <a:alphaModFix/>
          </a:blip>
          <a:srcRect/>
          <a:stretch/>
        </p:blipFill>
        <p:spPr>
          <a:xfrm>
            <a:off x="167705" y="162728"/>
            <a:ext cx="5430838" cy="9889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0"/>
        <p:cNvGrpSpPr/>
        <p:nvPr/>
      </p:nvGrpSpPr>
      <p:grpSpPr>
        <a:xfrm>
          <a:off x="0" y="0"/>
          <a:ext cx="0" cy="0"/>
          <a:chOff x="0" y="0"/>
          <a:chExt cx="0" cy="0"/>
        </a:xfrm>
      </p:grpSpPr>
      <p:sp>
        <p:nvSpPr>
          <p:cNvPr id="61" name="Google Shape;61;p25"/>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62" name="Google Shape;62;p25" descr="Text&#10;&#10;Description automatically generated"/>
          <p:cNvPicPr preferRelativeResize="0"/>
          <p:nvPr/>
        </p:nvPicPr>
        <p:blipFill rotWithShape="1">
          <a:blip r:embed="rId2">
            <a:alphaModFix/>
          </a:blip>
          <a:srcRect/>
          <a:stretch/>
        </p:blipFill>
        <p:spPr>
          <a:xfrm>
            <a:off x="208345" y="6077440"/>
            <a:ext cx="3357815" cy="61148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anding">
  <p:cSld name="Branding">
    <p:spTree>
      <p:nvGrpSpPr>
        <p:cNvPr id="1" name="Shape 63"/>
        <p:cNvGrpSpPr/>
        <p:nvPr/>
      </p:nvGrpSpPr>
      <p:grpSpPr>
        <a:xfrm>
          <a:off x="0" y="0"/>
          <a:ext cx="0" cy="0"/>
          <a:chOff x="0" y="0"/>
          <a:chExt cx="0" cy="0"/>
        </a:xfrm>
      </p:grpSpPr>
      <p:sp>
        <p:nvSpPr>
          <p:cNvPr id="64" name="Google Shape;64;p26"/>
          <p:cNvSpPr txBox="1"/>
          <p:nvPr/>
        </p:nvSpPr>
        <p:spPr>
          <a:xfrm>
            <a:off x="507868" y="1691640"/>
            <a:ext cx="5586544"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Fonts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Open Sans"/>
                <a:ea typeface="Open Sans"/>
                <a:cs typeface="Open Sans"/>
                <a:sym typeface="Open Sans"/>
              </a:rPr>
              <a:t>Standard Headings – Serif Bold Blue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Georgia Bold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2"/>
                </a:solidFill>
                <a:latin typeface="Georgia"/>
                <a:ea typeface="Georgia"/>
                <a:cs typeface="Georgia"/>
                <a:sym typeface="Georgia"/>
              </a:rPr>
              <a:t>Safer choice for PPT - available on most computers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Permian Slab Serif Bold</a:t>
            </a:r>
            <a:br>
              <a:rPr lang="en-US" sz="3600" b="1" i="0" u="none" strike="noStrike" cap="none">
                <a:solidFill>
                  <a:schemeClr val="accent2"/>
                </a:solidFill>
                <a:latin typeface="Arial"/>
                <a:ea typeface="Arial"/>
                <a:cs typeface="Arial"/>
                <a:sym typeface="Arial"/>
              </a:rPr>
            </a:br>
            <a:r>
              <a:rPr lang="en-US" sz="1600" b="0" i="1" u="none" strike="noStrike" cap="none">
                <a:solidFill>
                  <a:schemeClr val="accent2"/>
                </a:solidFill>
                <a:latin typeface="Arial"/>
                <a:ea typeface="Arial"/>
                <a:cs typeface="Arial"/>
                <a:sym typeface="Arial"/>
              </a:rPr>
              <a:t>may not be available on every computer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Standard Body  / Bullets – Sans Serif Regular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Open Sans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Arial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65" name="Google Shape;65;p26"/>
          <p:cNvSpPr txBox="1"/>
          <p:nvPr/>
        </p:nvSpPr>
        <p:spPr>
          <a:xfrm>
            <a:off x="6297361" y="1691640"/>
            <a:ext cx="558654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Colors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66" name="Google Shape;66;p26" descr="A picture containing graphical user interface&#10;&#10;Description automatically generated"/>
          <p:cNvPicPr preferRelativeResize="0"/>
          <p:nvPr/>
        </p:nvPicPr>
        <p:blipFill rotWithShape="1">
          <a:blip r:embed="rId2">
            <a:alphaModFix/>
          </a:blip>
          <a:srcRect/>
          <a:stretch/>
        </p:blipFill>
        <p:spPr>
          <a:xfrm>
            <a:off x="6500309" y="2308860"/>
            <a:ext cx="5180648" cy="560070"/>
          </a:xfrm>
          <a:prstGeom prst="rect">
            <a:avLst/>
          </a:prstGeom>
          <a:noFill/>
          <a:ln>
            <a:noFill/>
          </a:ln>
        </p:spPr>
      </p:pic>
      <p:sp>
        <p:nvSpPr>
          <p:cNvPr id="67" name="Google Shape;67;p26"/>
          <p:cNvSpPr/>
          <p:nvPr/>
        </p:nvSpPr>
        <p:spPr>
          <a:xfrm>
            <a:off x="507868" y="395823"/>
            <a:ext cx="103749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Branding – Fonts and Colors for Reference</a:t>
            </a:r>
            <a:endParaRPr sz="1400" b="0" i="0" u="none" strike="noStrike" cap="none">
              <a:solidFill>
                <a:srgbClr val="000000"/>
              </a:solidFill>
              <a:latin typeface="Arial"/>
              <a:ea typeface="Arial"/>
              <a:cs typeface="Arial"/>
              <a:sym typeface="Arial"/>
            </a:endParaRPr>
          </a:p>
        </p:txBody>
      </p:sp>
      <p:sp>
        <p:nvSpPr>
          <p:cNvPr id="68" name="Google Shape;68;p26"/>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grpSp>
        <p:nvGrpSpPr>
          <p:cNvPr id="69" name="Google Shape;69;p26"/>
          <p:cNvGrpSpPr/>
          <p:nvPr/>
        </p:nvGrpSpPr>
        <p:grpSpPr>
          <a:xfrm>
            <a:off x="6629399" y="3265713"/>
            <a:ext cx="4865913" cy="1352807"/>
            <a:chOff x="6629399" y="3265713"/>
            <a:chExt cx="4865913" cy="1352807"/>
          </a:xfrm>
        </p:grpSpPr>
        <p:sp>
          <p:nvSpPr>
            <p:cNvPr id="70" name="Google Shape;70;p26"/>
            <p:cNvSpPr/>
            <p:nvPr/>
          </p:nvSpPr>
          <p:spPr>
            <a:xfrm>
              <a:off x="6629399" y="3282042"/>
              <a:ext cx="914400" cy="914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1" name="Google Shape;71;p26"/>
            <p:cNvSpPr/>
            <p:nvPr/>
          </p:nvSpPr>
          <p:spPr>
            <a:xfrm>
              <a:off x="7924799" y="3282042"/>
              <a:ext cx="914400" cy="914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2" name="Google Shape;72;p26"/>
            <p:cNvSpPr/>
            <p:nvPr/>
          </p:nvSpPr>
          <p:spPr>
            <a:xfrm>
              <a:off x="9220199" y="3282042"/>
              <a:ext cx="914400" cy="914400"/>
            </a:xfrm>
            <a:prstGeom prst="rect">
              <a:avLst/>
            </a:prstGeom>
            <a:solidFill>
              <a:srgbClr val="EE34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3" name="Google Shape;73;p26"/>
            <p:cNvSpPr/>
            <p:nvPr/>
          </p:nvSpPr>
          <p:spPr>
            <a:xfrm>
              <a:off x="10515599" y="3265713"/>
              <a:ext cx="9144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4" name="Google Shape;74;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#6E7073</a:t>
              </a:r>
              <a:endParaRPr sz="1400" b="0" i="0" u="none" strike="noStrike" cap="none">
                <a:solidFill>
                  <a:srgbClr val="000000"/>
                </a:solidFill>
                <a:latin typeface="Arial"/>
                <a:ea typeface="Arial"/>
                <a:cs typeface="Arial"/>
                <a:sym typeface="Arial"/>
              </a:endParaRPr>
            </a:p>
          </p:txBody>
        </p:sp>
        <p:sp>
          <p:nvSpPr>
            <p:cNvPr id="75" name="Google Shape;75;p26"/>
            <p:cNvSpPr txBox="1"/>
            <p:nvPr/>
          </p:nvSpPr>
          <p:spPr>
            <a:xfrm>
              <a:off x="79247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#EEEEEE</a:t>
              </a:r>
              <a:endParaRPr sz="1400" b="0" i="0" u="none" strike="noStrike" cap="none">
                <a:solidFill>
                  <a:srgbClr val="000000"/>
                </a:solidFill>
                <a:latin typeface="Arial"/>
                <a:ea typeface="Arial"/>
                <a:cs typeface="Arial"/>
                <a:sym typeface="Arial"/>
              </a:endParaRPr>
            </a:p>
          </p:txBody>
        </p:sp>
        <p:sp>
          <p:nvSpPr>
            <p:cNvPr id="76" name="Google Shape;76;p26"/>
            <p:cNvSpPr txBox="1"/>
            <p:nvPr/>
          </p:nvSpPr>
          <p:spPr>
            <a:xfrm>
              <a:off x="92201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#EE3424</a:t>
              </a:r>
              <a:endParaRPr sz="1400" b="0" i="0" u="none" strike="noStrike" cap="none">
                <a:solidFill>
                  <a:srgbClr val="000000"/>
                </a:solidFill>
                <a:latin typeface="Arial"/>
                <a:ea typeface="Arial"/>
                <a:cs typeface="Arial"/>
                <a:sym typeface="Arial"/>
              </a:endParaRPr>
            </a:p>
          </p:txBody>
        </p:sp>
        <p:sp>
          <p:nvSpPr>
            <p:cNvPr id="77" name="Google Shape;77;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#0E2B5A</a:t>
              </a:r>
              <a:endParaRPr sz="1400" b="0" i="0" u="none" strike="noStrike" cap="none">
                <a:solidFill>
                  <a:srgbClr val="000000"/>
                </a:solidFill>
                <a:latin typeface="Arial"/>
                <a:ea typeface="Arial"/>
                <a:cs typeface="Arial"/>
                <a:sym typeface="Arial"/>
              </a:endParaRPr>
            </a:p>
          </p:txBody>
        </p:sp>
      </p:grpSp>
      <p:grpSp>
        <p:nvGrpSpPr>
          <p:cNvPr id="78" name="Google Shape;78;p26"/>
          <p:cNvGrpSpPr/>
          <p:nvPr/>
        </p:nvGrpSpPr>
        <p:grpSpPr>
          <a:xfrm>
            <a:off x="6657676" y="4864288"/>
            <a:ext cx="4865913" cy="1352807"/>
            <a:chOff x="6629399" y="3265713"/>
            <a:chExt cx="4865913" cy="1352807"/>
          </a:xfrm>
        </p:grpSpPr>
        <p:sp>
          <p:nvSpPr>
            <p:cNvPr id="79" name="Google Shape;79;p26"/>
            <p:cNvSpPr/>
            <p:nvPr/>
          </p:nvSpPr>
          <p:spPr>
            <a:xfrm>
              <a:off x="6629399" y="3282042"/>
              <a:ext cx="914400" cy="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0" name="Google Shape;80;p26"/>
            <p:cNvSpPr/>
            <p:nvPr/>
          </p:nvSpPr>
          <p:spPr>
            <a:xfrm>
              <a:off x="7924799" y="3282042"/>
              <a:ext cx="914400" cy="914400"/>
            </a:xfrm>
            <a:prstGeom prst="rect">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1" name="Google Shape;81;p26"/>
            <p:cNvSpPr/>
            <p:nvPr/>
          </p:nvSpPr>
          <p:spPr>
            <a:xfrm>
              <a:off x="9220199" y="3282042"/>
              <a:ext cx="914400" cy="914400"/>
            </a:xfrm>
            <a:prstGeom prst="rect">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2" name="Google Shape;82;p26"/>
            <p:cNvSpPr/>
            <p:nvPr/>
          </p:nvSpPr>
          <p:spPr>
            <a:xfrm>
              <a:off x="10515599" y="3265713"/>
              <a:ext cx="914400" cy="914400"/>
            </a:xfrm>
            <a:prstGeom prst="rect">
              <a:avLst/>
            </a:prstGeom>
            <a:solidFill>
              <a:srgbClr val="5D79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3" name="Google Shape;83;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#E87722</a:t>
              </a:r>
              <a:endParaRPr sz="1400" b="0" i="0" u="none" strike="noStrike" cap="none">
                <a:solidFill>
                  <a:srgbClr val="000000"/>
                </a:solidFill>
                <a:latin typeface="Arial"/>
                <a:ea typeface="Arial"/>
                <a:cs typeface="Arial"/>
                <a:sym typeface="Arial"/>
              </a:endParaRPr>
            </a:p>
          </p:txBody>
        </p:sp>
        <p:sp>
          <p:nvSpPr>
            <p:cNvPr id="84" name="Google Shape;84;p26"/>
            <p:cNvSpPr txBox="1"/>
            <p:nvPr/>
          </p:nvSpPr>
          <p:spPr>
            <a:xfrm>
              <a:off x="7843154"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#2DCCD3</a:t>
              </a:r>
              <a:endParaRPr sz="1400" b="0" i="0" u="none" strike="noStrike" cap="none">
                <a:solidFill>
                  <a:srgbClr val="000000"/>
                </a:solidFill>
                <a:latin typeface="Arial"/>
                <a:ea typeface="Arial"/>
                <a:cs typeface="Arial"/>
                <a:sym typeface="Arial"/>
              </a:endParaRPr>
            </a:p>
          </p:txBody>
        </p:sp>
        <p:sp>
          <p:nvSpPr>
            <p:cNvPr id="85" name="Google Shape;85;p26"/>
            <p:cNvSpPr txBox="1"/>
            <p:nvPr/>
          </p:nvSpPr>
          <p:spPr>
            <a:xfrm>
              <a:off x="9154885"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#D2D755</a:t>
              </a:r>
              <a:endParaRPr sz="1400" b="0" i="0" u="none" strike="noStrike" cap="none">
                <a:solidFill>
                  <a:srgbClr val="000000"/>
                </a:solidFill>
                <a:latin typeface="Arial"/>
                <a:ea typeface="Arial"/>
                <a:cs typeface="Arial"/>
                <a:sym typeface="Arial"/>
              </a:endParaRPr>
            </a:p>
          </p:txBody>
        </p:sp>
        <p:sp>
          <p:nvSpPr>
            <p:cNvPr id="86" name="Google Shape;86;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#5D7975</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87"/>
        <p:cNvGrpSpPr/>
        <p:nvPr/>
      </p:nvGrpSpPr>
      <p:grpSpPr>
        <a:xfrm>
          <a:off x="0" y="0"/>
          <a:ext cx="0" cy="0"/>
          <a:chOff x="0" y="0"/>
          <a:chExt cx="0" cy="0"/>
        </a:xfrm>
      </p:grpSpPr>
      <p:sp>
        <p:nvSpPr>
          <p:cNvPr id="88" name="Google Shape;88;p27"/>
          <p:cNvSpPr/>
          <p:nvPr/>
        </p:nvSpPr>
        <p:spPr>
          <a:xfrm>
            <a:off x="0" y="3991335"/>
            <a:ext cx="12188825" cy="28666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89" name="Google Shape;89;p27"/>
          <p:cNvPicPr preferRelativeResize="0"/>
          <p:nvPr/>
        </p:nvPicPr>
        <p:blipFill rotWithShape="1">
          <a:blip r:embed="rId2">
            <a:alphaModFix/>
          </a:blip>
          <a:srcRect/>
          <a:stretch/>
        </p:blipFill>
        <p:spPr>
          <a:xfrm>
            <a:off x="703965" y="4507362"/>
            <a:ext cx="1617558" cy="640080"/>
          </a:xfrm>
          <a:prstGeom prst="rect">
            <a:avLst/>
          </a:prstGeom>
          <a:noFill/>
          <a:ln>
            <a:noFill/>
          </a:ln>
        </p:spPr>
      </p:pic>
      <p:pic>
        <p:nvPicPr>
          <p:cNvPr id="90" name="Google Shape;90;p27"/>
          <p:cNvPicPr preferRelativeResize="0"/>
          <p:nvPr/>
        </p:nvPicPr>
        <p:blipFill rotWithShape="1">
          <a:blip r:embed="rId3">
            <a:alphaModFix/>
          </a:blip>
          <a:srcRect/>
          <a:stretch/>
        </p:blipFill>
        <p:spPr>
          <a:xfrm>
            <a:off x="2959928" y="1316382"/>
            <a:ext cx="1650532" cy="1030229"/>
          </a:xfrm>
          <a:prstGeom prst="rect">
            <a:avLst/>
          </a:prstGeom>
          <a:noFill/>
          <a:ln>
            <a:noFill/>
          </a:ln>
        </p:spPr>
      </p:pic>
      <p:pic>
        <p:nvPicPr>
          <p:cNvPr id="91" name="Google Shape;91;p27"/>
          <p:cNvPicPr preferRelativeResize="0"/>
          <p:nvPr/>
        </p:nvPicPr>
        <p:blipFill rotWithShape="1">
          <a:blip r:embed="rId4">
            <a:alphaModFix/>
          </a:blip>
          <a:srcRect/>
          <a:stretch/>
        </p:blipFill>
        <p:spPr>
          <a:xfrm>
            <a:off x="703816" y="1511456"/>
            <a:ext cx="1617856" cy="640080"/>
          </a:xfrm>
          <a:prstGeom prst="rect">
            <a:avLst/>
          </a:prstGeom>
          <a:noFill/>
          <a:ln>
            <a:noFill/>
          </a:ln>
        </p:spPr>
      </p:pic>
      <p:pic>
        <p:nvPicPr>
          <p:cNvPr id="92" name="Google Shape;92;p27"/>
          <p:cNvPicPr preferRelativeResize="0"/>
          <p:nvPr/>
        </p:nvPicPr>
        <p:blipFill rotWithShape="1">
          <a:blip r:embed="rId5">
            <a:alphaModFix/>
          </a:blip>
          <a:srcRect/>
          <a:stretch/>
        </p:blipFill>
        <p:spPr>
          <a:xfrm>
            <a:off x="7443944" y="2686386"/>
            <a:ext cx="1714500" cy="1041400"/>
          </a:xfrm>
          <a:prstGeom prst="rect">
            <a:avLst/>
          </a:prstGeom>
          <a:noFill/>
          <a:ln>
            <a:noFill/>
          </a:ln>
        </p:spPr>
      </p:pic>
      <p:pic>
        <p:nvPicPr>
          <p:cNvPr id="93" name="Google Shape;93;p27"/>
          <p:cNvPicPr preferRelativeResize="0"/>
          <p:nvPr/>
        </p:nvPicPr>
        <p:blipFill rotWithShape="1">
          <a:blip r:embed="rId6">
            <a:alphaModFix/>
          </a:blip>
          <a:srcRect/>
          <a:stretch/>
        </p:blipFill>
        <p:spPr>
          <a:xfrm>
            <a:off x="7443944" y="1310796"/>
            <a:ext cx="1714500" cy="1041400"/>
          </a:xfrm>
          <a:prstGeom prst="rect">
            <a:avLst/>
          </a:prstGeom>
          <a:noFill/>
          <a:ln>
            <a:noFill/>
          </a:ln>
        </p:spPr>
      </p:pic>
      <p:pic>
        <p:nvPicPr>
          <p:cNvPr id="94" name="Google Shape;94;p27"/>
          <p:cNvPicPr preferRelativeResize="0"/>
          <p:nvPr/>
        </p:nvPicPr>
        <p:blipFill rotWithShape="1">
          <a:blip r:embed="rId7">
            <a:alphaModFix/>
          </a:blip>
          <a:srcRect/>
          <a:stretch/>
        </p:blipFill>
        <p:spPr>
          <a:xfrm>
            <a:off x="7443944" y="5482980"/>
            <a:ext cx="1714500" cy="1041400"/>
          </a:xfrm>
          <a:prstGeom prst="rect">
            <a:avLst/>
          </a:prstGeom>
          <a:noFill/>
          <a:ln>
            <a:noFill/>
          </a:ln>
        </p:spPr>
      </p:pic>
      <p:pic>
        <p:nvPicPr>
          <p:cNvPr id="95" name="Google Shape;95;p27"/>
          <p:cNvPicPr preferRelativeResize="0"/>
          <p:nvPr/>
        </p:nvPicPr>
        <p:blipFill rotWithShape="1">
          <a:blip r:embed="rId8">
            <a:alphaModFix/>
          </a:blip>
          <a:srcRect/>
          <a:stretch/>
        </p:blipFill>
        <p:spPr>
          <a:xfrm>
            <a:off x="7443944" y="4306702"/>
            <a:ext cx="1714500" cy="1041400"/>
          </a:xfrm>
          <a:prstGeom prst="rect">
            <a:avLst/>
          </a:prstGeom>
          <a:noFill/>
          <a:ln>
            <a:noFill/>
          </a:ln>
        </p:spPr>
      </p:pic>
      <p:pic>
        <p:nvPicPr>
          <p:cNvPr id="96" name="Google Shape;96;p27"/>
          <p:cNvPicPr preferRelativeResize="0"/>
          <p:nvPr/>
        </p:nvPicPr>
        <p:blipFill rotWithShape="1">
          <a:blip r:embed="rId9">
            <a:alphaModFix/>
          </a:blip>
          <a:srcRect/>
          <a:stretch/>
        </p:blipFill>
        <p:spPr>
          <a:xfrm>
            <a:off x="5088115" y="2664796"/>
            <a:ext cx="1943487" cy="1084580"/>
          </a:xfrm>
          <a:prstGeom prst="rect">
            <a:avLst/>
          </a:prstGeom>
          <a:noFill/>
          <a:ln>
            <a:noFill/>
          </a:ln>
        </p:spPr>
      </p:pic>
      <p:pic>
        <p:nvPicPr>
          <p:cNvPr id="97" name="Google Shape;97;p27"/>
          <p:cNvPicPr preferRelativeResize="0"/>
          <p:nvPr/>
        </p:nvPicPr>
        <p:blipFill rotWithShape="1">
          <a:blip r:embed="rId10">
            <a:alphaModFix/>
          </a:blip>
          <a:srcRect/>
          <a:stretch/>
        </p:blipFill>
        <p:spPr>
          <a:xfrm>
            <a:off x="5088115" y="1289206"/>
            <a:ext cx="1943487" cy="1084580"/>
          </a:xfrm>
          <a:prstGeom prst="rect">
            <a:avLst/>
          </a:prstGeom>
          <a:noFill/>
          <a:ln>
            <a:noFill/>
          </a:ln>
        </p:spPr>
      </p:pic>
      <p:pic>
        <p:nvPicPr>
          <p:cNvPr id="98" name="Google Shape;98;p27"/>
          <p:cNvPicPr preferRelativeResize="0"/>
          <p:nvPr/>
        </p:nvPicPr>
        <p:blipFill rotWithShape="1">
          <a:blip r:embed="rId11">
            <a:alphaModFix/>
          </a:blip>
          <a:srcRect/>
          <a:stretch/>
        </p:blipFill>
        <p:spPr>
          <a:xfrm>
            <a:off x="5088115" y="5461390"/>
            <a:ext cx="1943487" cy="1084580"/>
          </a:xfrm>
          <a:prstGeom prst="rect">
            <a:avLst/>
          </a:prstGeom>
          <a:noFill/>
          <a:ln>
            <a:noFill/>
          </a:ln>
        </p:spPr>
      </p:pic>
      <p:pic>
        <p:nvPicPr>
          <p:cNvPr id="99" name="Google Shape;99;p27"/>
          <p:cNvPicPr preferRelativeResize="0"/>
          <p:nvPr/>
        </p:nvPicPr>
        <p:blipFill rotWithShape="1">
          <a:blip r:embed="rId12">
            <a:alphaModFix/>
          </a:blip>
          <a:srcRect/>
          <a:stretch/>
        </p:blipFill>
        <p:spPr>
          <a:xfrm>
            <a:off x="5088115" y="4285112"/>
            <a:ext cx="1943487" cy="1084580"/>
          </a:xfrm>
          <a:prstGeom prst="rect">
            <a:avLst/>
          </a:prstGeom>
          <a:noFill/>
          <a:ln>
            <a:noFill/>
          </a:ln>
        </p:spPr>
      </p:pic>
      <p:pic>
        <p:nvPicPr>
          <p:cNvPr id="100" name="Google Shape;100;p27"/>
          <p:cNvPicPr preferRelativeResize="0"/>
          <p:nvPr/>
        </p:nvPicPr>
        <p:blipFill rotWithShape="1">
          <a:blip r:embed="rId13">
            <a:alphaModFix/>
          </a:blip>
          <a:srcRect/>
          <a:stretch/>
        </p:blipFill>
        <p:spPr>
          <a:xfrm>
            <a:off x="710452" y="2887046"/>
            <a:ext cx="1604584" cy="640080"/>
          </a:xfrm>
          <a:prstGeom prst="rect">
            <a:avLst/>
          </a:prstGeom>
          <a:noFill/>
          <a:ln>
            <a:noFill/>
          </a:ln>
        </p:spPr>
      </p:pic>
      <p:pic>
        <p:nvPicPr>
          <p:cNvPr id="101" name="Google Shape;101;p27"/>
          <p:cNvPicPr preferRelativeResize="0"/>
          <p:nvPr/>
        </p:nvPicPr>
        <p:blipFill rotWithShape="1">
          <a:blip r:embed="rId14">
            <a:alphaModFix/>
          </a:blip>
          <a:srcRect/>
          <a:stretch/>
        </p:blipFill>
        <p:spPr>
          <a:xfrm>
            <a:off x="710452" y="5683640"/>
            <a:ext cx="1604584" cy="640080"/>
          </a:xfrm>
          <a:prstGeom prst="rect">
            <a:avLst/>
          </a:prstGeom>
          <a:noFill/>
          <a:ln>
            <a:noFill/>
          </a:ln>
        </p:spPr>
      </p:pic>
      <p:pic>
        <p:nvPicPr>
          <p:cNvPr id="102" name="Google Shape;102;p27"/>
          <p:cNvPicPr preferRelativeResize="0"/>
          <p:nvPr/>
        </p:nvPicPr>
        <p:blipFill rotWithShape="1">
          <a:blip r:embed="rId15">
            <a:alphaModFix/>
          </a:blip>
          <a:srcRect/>
          <a:stretch/>
        </p:blipFill>
        <p:spPr>
          <a:xfrm>
            <a:off x="2959928" y="2694183"/>
            <a:ext cx="1650532" cy="1025807"/>
          </a:xfrm>
          <a:prstGeom prst="rect">
            <a:avLst/>
          </a:prstGeom>
          <a:noFill/>
          <a:ln>
            <a:noFill/>
          </a:ln>
        </p:spPr>
      </p:pic>
      <p:pic>
        <p:nvPicPr>
          <p:cNvPr id="103" name="Google Shape;103;p27"/>
          <p:cNvPicPr preferRelativeResize="0"/>
          <p:nvPr/>
        </p:nvPicPr>
        <p:blipFill rotWithShape="1">
          <a:blip r:embed="rId16">
            <a:alphaModFix/>
          </a:blip>
          <a:srcRect/>
          <a:stretch/>
        </p:blipFill>
        <p:spPr>
          <a:xfrm>
            <a:off x="2959928" y="5498962"/>
            <a:ext cx="1624193" cy="1009436"/>
          </a:xfrm>
          <a:prstGeom prst="rect">
            <a:avLst/>
          </a:prstGeom>
          <a:noFill/>
          <a:ln>
            <a:noFill/>
          </a:ln>
        </p:spPr>
      </p:pic>
      <p:pic>
        <p:nvPicPr>
          <p:cNvPr id="104" name="Google Shape;104;p27"/>
          <p:cNvPicPr preferRelativeResize="0"/>
          <p:nvPr/>
        </p:nvPicPr>
        <p:blipFill rotWithShape="1">
          <a:blip r:embed="rId17">
            <a:alphaModFix/>
          </a:blip>
          <a:srcRect/>
          <a:stretch/>
        </p:blipFill>
        <p:spPr>
          <a:xfrm>
            <a:off x="2959928" y="4316160"/>
            <a:ext cx="1639660" cy="1022485"/>
          </a:xfrm>
          <a:prstGeom prst="rect">
            <a:avLst/>
          </a:prstGeom>
          <a:noFill/>
          <a:ln>
            <a:noFill/>
          </a:ln>
        </p:spPr>
      </p:pic>
      <p:pic>
        <p:nvPicPr>
          <p:cNvPr id="105" name="Google Shape;105;p27"/>
          <p:cNvPicPr preferRelativeResize="0"/>
          <p:nvPr/>
        </p:nvPicPr>
        <p:blipFill rotWithShape="1">
          <a:blip r:embed="rId18">
            <a:alphaModFix/>
          </a:blip>
          <a:srcRect/>
          <a:stretch/>
        </p:blipFill>
        <p:spPr>
          <a:xfrm>
            <a:off x="9832927" y="4438039"/>
            <a:ext cx="764882" cy="778726"/>
          </a:xfrm>
          <a:prstGeom prst="rect">
            <a:avLst/>
          </a:prstGeom>
          <a:noFill/>
          <a:ln>
            <a:noFill/>
          </a:ln>
        </p:spPr>
      </p:pic>
      <p:pic>
        <p:nvPicPr>
          <p:cNvPr id="106" name="Google Shape;106;p27"/>
          <p:cNvPicPr preferRelativeResize="0"/>
          <p:nvPr/>
        </p:nvPicPr>
        <p:blipFill rotWithShape="1">
          <a:blip r:embed="rId19">
            <a:alphaModFix/>
          </a:blip>
          <a:srcRect/>
          <a:stretch/>
        </p:blipFill>
        <p:spPr>
          <a:xfrm>
            <a:off x="10703899" y="5533516"/>
            <a:ext cx="906134" cy="940328"/>
          </a:xfrm>
          <a:prstGeom prst="rect">
            <a:avLst/>
          </a:prstGeom>
          <a:noFill/>
          <a:ln>
            <a:noFill/>
          </a:ln>
        </p:spPr>
      </p:pic>
      <p:pic>
        <p:nvPicPr>
          <p:cNvPr id="107" name="Google Shape;107;p27"/>
          <p:cNvPicPr preferRelativeResize="0"/>
          <p:nvPr/>
        </p:nvPicPr>
        <p:blipFill rotWithShape="1">
          <a:blip r:embed="rId20">
            <a:alphaModFix/>
          </a:blip>
          <a:srcRect/>
          <a:stretch/>
        </p:blipFill>
        <p:spPr>
          <a:xfrm>
            <a:off x="9477686" y="5317880"/>
            <a:ext cx="1347216" cy="1371600"/>
          </a:xfrm>
          <a:prstGeom prst="rect">
            <a:avLst/>
          </a:prstGeom>
          <a:noFill/>
          <a:ln>
            <a:noFill/>
          </a:ln>
        </p:spPr>
      </p:pic>
      <p:pic>
        <p:nvPicPr>
          <p:cNvPr id="108" name="Google Shape;108;p27"/>
          <p:cNvPicPr preferRelativeResize="0"/>
          <p:nvPr/>
        </p:nvPicPr>
        <p:blipFill rotWithShape="1">
          <a:blip r:embed="rId21">
            <a:alphaModFix/>
          </a:blip>
          <a:srcRect/>
          <a:stretch/>
        </p:blipFill>
        <p:spPr>
          <a:xfrm>
            <a:off x="10748098" y="2521286"/>
            <a:ext cx="1347216" cy="1371600"/>
          </a:xfrm>
          <a:prstGeom prst="rect">
            <a:avLst/>
          </a:prstGeom>
          <a:noFill/>
          <a:ln>
            <a:noFill/>
          </a:ln>
        </p:spPr>
      </p:pic>
      <p:pic>
        <p:nvPicPr>
          <p:cNvPr id="109" name="Google Shape;109;p27"/>
          <p:cNvPicPr preferRelativeResize="0"/>
          <p:nvPr/>
        </p:nvPicPr>
        <p:blipFill rotWithShape="1">
          <a:blip r:embed="rId22">
            <a:alphaModFix/>
          </a:blip>
          <a:srcRect/>
          <a:stretch/>
        </p:blipFill>
        <p:spPr>
          <a:xfrm>
            <a:off x="10398148" y="4135478"/>
            <a:ext cx="1347216" cy="1371600"/>
          </a:xfrm>
          <a:prstGeom prst="rect">
            <a:avLst/>
          </a:prstGeom>
          <a:noFill/>
          <a:ln>
            <a:noFill/>
          </a:ln>
        </p:spPr>
      </p:pic>
      <p:pic>
        <p:nvPicPr>
          <p:cNvPr id="110" name="Google Shape;110;p27"/>
          <p:cNvPicPr preferRelativeResize="0"/>
          <p:nvPr/>
        </p:nvPicPr>
        <p:blipFill rotWithShape="1">
          <a:blip r:embed="rId23">
            <a:alphaModFix/>
          </a:blip>
          <a:srcRect/>
          <a:stretch/>
        </p:blipFill>
        <p:spPr>
          <a:xfrm>
            <a:off x="9477686" y="2775784"/>
            <a:ext cx="1437673" cy="862604"/>
          </a:xfrm>
          <a:prstGeom prst="rect">
            <a:avLst/>
          </a:prstGeom>
          <a:noFill/>
          <a:ln>
            <a:noFill/>
          </a:ln>
        </p:spPr>
      </p:pic>
      <p:pic>
        <p:nvPicPr>
          <p:cNvPr id="111" name="Google Shape;111;p27"/>
          <p:cNvPicPr preferRelativeResize="0"/>
          <p:nvPr/>
        </p:nvPicPr>
        <p:blipFill rotWithShape="1">
          <a:blip r:embed="rId24">
            <a:alphaModFix/>
          </a:blip>
          <a:srcRect/>
          <a:stretch/>
        </p:blipFill>
        <p:spPr>
          <a:xfrm>
            <a:off x="9347070" y="1433683"/>
            <a:ext cx="2713657" cy="795627"/>
          </a:xfrm>
          <a:prstGeom prst="rect">
            <a:avLst/>
          </a:prstGeom>
          <a:noFill/>
          <a:ln>
            <a:noFill/>
          </a:ln>
        </p:spPr>
      </p:pic>
      <p:sp>
        <p:nvSpPr>
          <p:cNvPr id="112" name="Google Shape;112;p27"/>
          <p:cNvSpPr/>
          <p:nvPr/>
        </p:nvSpPr>
        <p:spPr>
          <a:xfrm>
            <a:off x="507868" y="395823"/>
            <a:ext cx="11102719"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Common Logos &amp; TN State Graphic Elements</a:t>
            </a:r>
            <a:endParaRPr sz="1400" b="0" i="0" u="none" strike="noStrike" cap="none">
              <a:solidFill>
                <a:srgbClr val="000000"/>
              </a:solidFill>
              <a:latin typeface="Arial"/>
              <a:ea typeface="Arial"/>
              <a:cs typeface="Arial"/>
              <a:sym typeface="Arial"/>
            </a:endParaRPr>
          </a:p>
        </p:txBody>
      </p:sp>
      <p:sp>
        <p:nvSpPr>
          <p:cNvPr id="113" name="Google Shape;113;p27"/>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14"/>
        <p:cNvGrpSpPr/>
        <p:nvPr/>
      </p:nvGrpSpPr>
      <p:grpSpPr>
        <a:xfrm>
          <a:off x="0" y="0"/>
          <a:ext cx="0" cy="0"/>
          <a:chOff x="0" y="0"/>
          <a:chExt cx="0" cy="0"/>
        </a:xfrm>
      </p:grpSpPr>
      <p:sp>
        <p:nvSpPr>
          <p:cNvPr id="115" name="Google Shape;115;p28"/>
          <p:cNvSpPr/>
          <p:nvPr/>
        </p:nvSpPr>
        <p:spPr>
          <a:xfrm>
            <a:off x="507868" y="395823"/>
            <a:ext cx="4439036"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Simple Line Icons</a:t>
            </a:r>
            <a:endParaRPr sz="1400" b="0" i="0" u="none" strike="noStrike" cap="none">
              <a:solidFill>
                <a:srgbClr val="000000"/>
              </a:solidFill>
              <a:latin typeface="Arial"/>
              <a:ea typeface="Arial"/>
              <a:cs typeface="Arial"/>
              <a:sym typeface="Arial"/>
            </a:endParaRPr>
          </a:p>
        </p:txBody>
      </p:sp>
      <p:sp>
        <p:nvSpPr>
          <p:cNvPr id="116" name="Google Shape;116;p28"/>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117" name="Google Shape;117;p28"/>
          <p:cNvPicPr preferRelativeResize="0"/>
          <p:nvPr/>
        </p:nvPicPr>
        <p:blipFill rotWithShape="1">
          <a:blip r:embed="rId2">
            <a:alphaModFix/>
          </a:blip>
          <a:srcRect/>
          <a:stretch/>
        </p:blipFill>
        <p:spPr>
          <a:xfrm>
            <a:off x="1676190" y="1222787"/>
            <a:ext cx="914400" cy="914400"/>
          </a:xfrm>
          <a:prstGeom prst="rect">
            <a:avLst/>
          </a:prstGeom>
          <a:noFill/>
          <a:ln>
            <a:noFill/>
          </a:ln>
        </p:spPr>
      </p:pic>
      <p:pic>
        <p:nvPicPr>
          <p:cNvPr id="118" name="Google Shape;118;p28"/>
          <p:cNvPicPr preferRelativeResize="0"/>
          <p:nvPr/>
        </p:nvPicPr>
        <p:blipFill rotWithShape="1">
          <a:blip r:embed="rId3">
            <a:alphaModFix/>
          </a:blip>
          <a:srcRect/>
          <a:stretch/>
        </p:blipFill>
        <p:spPr>
          <a:xfrm>
            <a:off x="2832903" y="1222787"/>
            <a:ext cx="914400" cy="914400"/>
          </a:xfrm>
          <a:prstGeom prst="rect">
            <a:avLst/>
          </a:prstGeom>
          <a:noFill/>
          <a:ln>
            <a:noFill/>
          </a:ln>
        </p:spPr>
      </p:pic>
      <p:pic>
        <p:nvPicPr>
          <p:cNvPr id="119" name="Google Shape;119;p28"/>
          <p:cNvPicPr preferRelativeResize="0"/>
          <p:nvPr/>
        </p:nvPicPr>
        <p:blipFill rotWithShape="1">
          <a:blip r:embed="rId4">
            <a:alphaModFix/>
          </a:blip>
          <a:srcRect/>
          <a:stretch/>
        </p:blipFill>
        <p:spPr>
          <a:xfrm>
            <a:off x="3978984" y="1222787"/>
            <a:ext cx="914400" cy="914400"/>
          </a:xfrm>
          <a:prstGeom prst="rect">
            <a:avLst/>
          </a:prstGeom>
          <a:noFill/>
          <a:ln>
            <a:noFill/>
          </a:ln>
        </p:spPr>
      </p:pic>
      <p:pic>
        <p:nvPicPr>
          <p:cNvPr id="120" name="Google Shape;120;p28"/>
          <p:cNvPicPr preferRelativeResize="0"/>
          <p:nvPr/>
        </p:nvPicPr>
        <p:blipFill rotWithShape="1">
          <a:blip r:embed="rId5">
            <a:alphaModFix/>
          </a:blip>
          <a:srcRect/>
          <a:stretch/>
        </p:blipFill>
        <p:spPr>
          <a:xfrm>
            <a:off x="5125067" y="1222787"/>
            <a:ext cx="914400" cy="914400"/>
          </a:xfrm>
          <a:prstGeom prst="rect">
            <a:avLst/>
          </a:prstGeom>
          <a:noFill/>
          <a:ln>
            <a:noFill/>
          </a:ln>
        </p:spPr>
      </p:pic>
      <p:pic>
        <p:nvPicPr>
          <p:cNvPr id="121" name="Google Shape;121;p28"/>
          <p:cNvPicPr preferRelativeResize="0"/>
          <p:nvPr/>
        </p:nvPicPr>
        <p:blipFill rotWithShape="1">
          <a:blip r:embed="rId6">
            <a:alphaModFix/>
          </a:blip>
          <a:srcRect/>
          <a:stretch/>
        </p:blipFill>
        <p:spPr>
          <a:xfrm>
            <a:off x="6271149" y="1222787"/>
            <a:ext cx="914400" cy="914400"/>
          </a:xfrm>
          <a:prstGeom prst="rect">
            <a:avLst/>
          </a:prstGeom>
          <a:noFill/>
          <a:ln>
            <a:noFill/>
          </a:ln>
        </p:spPr>
      </p:pic>
      <p:pic>
        <p:nvPicPr>
          <p:cNvPr id="122" name="Google Shape;122;p28"/>
          <p:cNvPicPr preferRelativeResize="0"/>
          <p:nvPr/>
        </p:nvPicPr>
        <p:blipFill rotWithShape="1">
          <a:blip r:embed="rId7">
            <a:alphaModFix/>
          </a:blip>
          <a:srcRect/>
          <a:stretch/>
        </p:blipFill>
        <p:spPr>
          <a:xfrm>
            <a:off x="7332168" y="1222787"/>
            <a:ext cx="914400" cy="914400"/>
          </a:xfrm>
          <a:prstGeom prst="rect">
            <a:avLst/>
          </a:prstGeom>
          <a:noFill/>
          <a:ln>
            <a:noFill/>
          </a:ln>
        </p:spPr>
      </p:pic>
      <p:pic>
        <p:nvPicPr>
          <p:cNvPr id="123" name="Google Shape;123;p28"/>
          <p:cNvPicPr preferRelativeResize="0"/>
          <p:nvPr/>
        </p:nvPicPr>
        <p:blipFill rotWithShape="1">
          <a:blip r:embed="rId8">
            <a:alphaModFix/>
          </a:blip>
          <a:srcRect/>
          <a:stretch/>
        </p:blipFill>
        <p:spPr>
          <a:xfrm>
            <a:off x="8540999" y="1222787"/>
            <a:ext cx="914400" cy="914400"/>
          </a:xfrm>
          <a:prstGeom prst="rect">
            <a:avLst/>
          </a:prstGeom>
          <a:noFill/>
          <a:ln>
            <a:noFill/>
          </a:ln>
        </p:spPr>
      </p:pic>
      <p:pic>
        <p:nvPicPr>
          <p:cNvPr id="124" name="Google Shape;124;p28"/>
          <p:cNvPicPr preferRelativeResize="0"/>
          <p:nvPr/>
        </p:nvPicPr>
        <p:blipFill rotWithShape="1">
          <a:blip r:embed="rId9">
            <a:alphaModFix/>
          </a:blip>
          <a:srcRect/>
          <a:stretch/>
        </p:blipFill>
        <p:spPr>
          <a:xfrm>
            <a:off x="9682453" y="1222787"/>
            <a:ext cx="914400" cy="914400"/>
          </a:xfrm>
          <a:prstGeom prst="rect">
            <a:avLst/>
          </a:prstGeom>
          <a:noFill/>
          <a:ln>
            <a:noFill/>
          </a:ln>
        </p:spPr>
      </p:pic>
      <p:pic>
        <p:nvPicPr>
          <p:cNvPr id="125" name="Google Shape;125;p28"/>
          <p:cNvPicPr preferRelativeResize="0"/>
          <p:nvPr/>
        </p:nvPicPr>
        <p:blipFill rotWithShape="1">
          <a:blip r:embed="rId10">
            <a:alphaModFix/>
          </a:blip>
          <a:srcRect/>
          <a:stretch/>
        </p:blipFill>
        <p:spPr>
          <a:xfrm>
            <a:off x="10823912" y="1222787"/>
            <a:ext cx="914400" cy="914400"/>
          </a:xfrm>
          <a:prstGeom prst="rect">
            <a:avLst/>
          </a:prstGeom>
          <a:noFill/>
          <a:ln>
            <a:noFill/>
          </a:ln>
        </p:spPr>
      </p:pic>
      <p:pic>
        <p:nvPicPr>
          <p:cNvPr id="126" name="Google Shape;126;p28"/>
          <p:cNvPicPr preferRelativeResize="0"/>
          <p:nvPr/>
        </p:nvPicPr>
        <p:blipFill rotWithShape="1">
          <a:blip r:embed="rId11">
            <a:alphaModFix/>
          </a:blip>
          <a:srcRect/>
          <a:stretch/>
        </p:blipFill>
        <p:spPr>
          <a:xfrm>
            <a:off x="572637" y="1222787"/>
            <a:ext cx="914400" cy="914400"/>
          </a:xfrm>
          <a:prstGeom prst="rect">
            <a:avLst/>
          </a:prstGeom>
          <a:noFill/>
          <a:ln>
            <a:noFill/>
          </a:ln>
        </p:spPr>
      </p:pic>
      <p:pic>
        <p:nvPicPr>
          <p:cNvPr id="127" name="Google Shape;127;p28"/>
          <p:cNvPicPr preferRelativeResize="0"/>
          <p:nvPr/>
        </p:nvPicPr>
        <p:blipFill rotWithShape="1">
          <a:blip r:embed="rId12">
            <a:alphaModFix/>
          </a:blip>
          <a:srcRect/>
          <a:stretch/>
        </p:blipFill>
        <p:spPr>
          <a:xfrm>
            <a:off x="3978984" y="2480052"/>
            <a:ext cx="914400" cy="914400"/>
          </a:xfrm>
          <a:prstGeom prst="rect">
            <a:avLst/>
          </a:prstGeom>
          <a:noFill/>
          <a:ln>
            <a:noFill/>
          </a:ln>
        </p:spPr>
      </p:pic>
      <p:pic>
        <p:nvPicPr>
          <p:cNvPr id="128" name="Google Shape;128;p28"/>
          <p:cNvPicPr preferRelativeResize="0"/>
          <p:nvPr/>
        </p:nvPicPr>
        <p:blipFill rotWithShape="1">
          <a:blip r:embed="rId13">
            <a:alphaModFix/>
          </a:blip>
          <a:srcRect/>
          <a:stretch/>
        </p:blipFill>
        <p:spPr>
          <a:xfrm>
            <a:off x="5125067" y="2480052"/>
            <a:ext cx="914400" cy="914400"/>
          </a:xfrm>
          <a:prstGeom prst="rect">
            <a:avLst/>
          </a:prstGeom>
          <a:noFill/>
          <a:ln>
            <a:noFill/>
          </a:ln>
        </p:spPr>
      </p:pic>
      <p:pic>
        <p:nvPicPr>
          <p:cNvPr id="129" name="Google Shape;129;p28"/>
          <p:cNvPicPr preferRelativeResize="0"/>
          <p:nvPr/>
        </p:nvPicPr>
        <p:blipFill rotWithShape="1">
          <a:blip r:embed="rId14">
            <a:alphaModFix/>
          </a:blip>
          <a:srcRect/>
          <a:stretch/>
        </p:blipFill>
        <p:spPr>
          <a:xfrm>
            <a:off x="6271149" y="2480052"/>
            <a:ext cx="914400" cy="914400"/>
          </a:xfrm>
          <a:prstGeom prst="rect">
            <a:avLst/>
          </a:prstGeom>
          <a:noFill/>
          <a:ln>
            <a:noFill/>
          </a:ln>
        </p:spPr>
      </p:pic>
      <p:pic>
        <p:nvPicPr>
          <p:cNvPr id="130" name="Google Shape;130;p28"/>
          <p:cNvPicPr preferRelativeResize="0"/>
          <p:nvPr/>
        </p:nvPicPr>
        <p:blipFill rotWithShape="1">
          <a:blip r:embed="rId15">
            <a:alphaModFix/>
          </a:blip>
          <a:srcRect/>
          <a:stretch/>
        </p:blipFill>
        <p:spPr>
          <a:xfrm>
            <a:off x="7332168" y="2480052"/>
            <a:ext cx="914400" cy="914400"/>
          </a:xfrm>
          <a:prstGeom prst="rect">
            <a:avLst/>
          </a:prstGeom>
          <a:noFill/>
          <a:ln>
            <a:noFill/>
          </a:ln>
        </p:spPr>
      </p:pic>
      <p:pic>
        <p:nvPicPr>
          <p:cNvPr id="131" name="Google Shape;131;p28"/>
          <p:cNvPicPr preferRelativeResize="0"/>
          <p:nvPr/>
        </p:nvPicPr>
        <p:blipFill rotWithShape="1">
          <a:blip r:embed="rId16">
            <a:alphaModFix/>
          </a:blip>
          <a:srcRect/>
          <a:stretch/>
        </p:blipFill>
        <p:spPr>
          <a:xfrm>
            <a:off x="8540999" y="2480052"/>
            <a:ext cx="914400" cy="914400"/>
          </a:xfrm>
          <a:prstGeom prst="rect">
            <a:avLst/>
          </a:prstGeom>
          <a:noFill/>
          <a:ln>
            <a:noFill/>
          </a:ln>
        </p:spPr>
      </p:pic>
      <p:pic>
        <p:nvPicPr>
          <p:cNvPr id="132" name="Google Shape;132;p28"/>
          <p:cNvPicPr preferRelativeResize="0"/>
          <p:nvPr/>
        </p:nvPicPr>
        <p:blipFill rotWithShape="1">
          <a:blip r:embed="rId17">
            <a:alphaModFix/>
          </a:blip>
          <a:srcRect/>
          <a:stretch/>
        </p:blipFill>
        <p:spPr>
          <a:xfrm>
            <a:off x="9682453" y="2480052"/>
            <a:ext cx="914400" cy="914400"/>
          </a:xfrm>
          <a:prstGeom prst="rect">
            <a:avLst/>
          </a:prstGeom>
          <a:noFill/>
          <a:ln>
            <a:noFill/>
          </a:ln>
        </p:spPr>
      </p:pic>
      <p:pic>
        <p:nvPicPr>
          <p:cNvPr id="133" name="Google Shape;133;p28"/>
          <p:cNvPicPr preferRelativeResize="0"/>
          <p:nvPr/>
        </p:nvPicPr>
        <p:blipFill rotWithShape="1">
          <a:blip r:embed="rId18">
            <a:alphaModFix/>
          </a:blip>
          <a:srcRect/>
          <a:stretch/>
        </p:blipFill>
        <p:spPr>
          <a:xfrm>
            <a:off x="10823912" y="2480052"/>
            <a:ext cx="914400" cy="914400"/>
          </a:xfrm>
          <a:prstGeom prst="rect">
            <a:avLst/>
          </a:prstGeom>
          <a:noFill/>
          <a:ln>
            <a:noFill/>
          </a:ln>
        </p:spPr>
      </p:pic>
      <p:pic>
        <p:nvPicPr>
          <p:cNvPr id="134" name="Google Shape;134;p28"/>
          <p:cNvPicPr preferRelativeResize="0"/>
          <p:nvPr/>
        </p:nvPicPr>
        <p:blipFill rotWithShape="1">
          <a:blip r:embed="rId19">
            <a:alphaModFix/>
          </a:blip>
          <a:srcRect/>
          <a:stretch/>
        </p:blipFill>
        <p:spPr>
          <a:xfrm>
            <a:off x="2832903" y="2480052"/>
            <a:ext cx="914400" cy="914400"/>
          </a:xfrm>
          <a:prstGeom prst="rect">
            <a:avLst/>
          </a:prstGeom>
          <a:noFill/>
          <a:ln>
            <a:noFill/>
          </a:ln>
        </p:spPr>
      </p:pic>
      <p:pic>
        <p:nvPicPr>
          <p:cNvPr id="135" name="Google Shape;135;p28"/>
          <p:cNvPicPr preferRelativeResize="0"/>
          <p:nvPr/>
        </p:nvPicPr>
        <p:blipFill rotWithShape="1">
          <a:blip r:embed="rId20">
            <a:alphaModFix/>
          </a:blip>
          <a:srcRect/>
          <a:stretch/>
        </p:blipFill>
        <p:spPr>
          <a:xfrm>
            <a:off x="1676190" y="2480052"/>
            <a:ext cx="914400" cy="914400"/>
          </a:xfrm>
          <a:prstGeom prst="rect">
            <a:avLst/>
          </a:prstGeom>
          <a:noFill/>
          <a:ln>
            <a:noFill/>
          </a:ln>
        </p:spPr>
      </p:pic>
      <p:pic>
        <p:nvPicPr>
          <p:cNvPr id="136" name="Google Shape;136;p28"/>
          <p:cNvPicPr preferRelativeResize="0"/>
          <p:nvPr/>
        </p:nvPicPr>
        <p:blipFill rotWithShape="1">
          <a:blip r:embed="rId21">
            <a:alphaModFix/>
          </a:blip>
          <a:srcRect/>
          <a:stretch/>
        </p:blipFill>
        <p:spPr>
          <a:xfrm>
            <a:off x="572637" y="2480052"/>
            <a:ext cx="914400" cy="914400"/>
          </a:xfrm>
          <a:prstGeom prst="rect">
            <a:avLst/>
          </a:prstGeom>
          <a:noFill/>
          <a:ln>
            <a:noFill/>
          </a:ln>
        </p:spPr>
      </p:pic>
      <p:pic>
        <p:nvPicPr>
          <p:cNvPr id="137" name="Google Shape;137;p28"/>
          <p:cNvPicPr preferRelativeResize="0"/>
          <p:nvPr/>
        </p:nvPicPr>
        <p:blipFill rotWithShape="1">
          <a:blip r:embed="rId22">
            <a:alphaModFix/>
          </a:blip>
          <a:srcRect/>
          <a:stretch/>
        </p:blipFill>
        <p:spPr>
          <a:xfrm>
            <a:off x="572637" y="3609761"/>
            <a:ext cx="914400" cy="914400"/>
          </a:xfrm>
          <a:prstGeom prst="rect">
            <a:avLst/>
          </a:prstGeom>
          <a:noFill/>
          <a:ln>
            <a:noFill/>
          </a:ln>
        </p:spPr>
      </p:pic>
      <p:pic>
        <p:nvPicPr>
          <p:cNvPr id="138" name="Google Shape;138;p28"/>
          <p:cNvPicPr preferRelativeResize="0"/>
          <p:nvPr/>
        </p:nvPicPr>
        <p:blipFill rotWithShape="1">
          <a:blip r:embed="rId23">
            <a:alphaModFix/>
          </a:blip>
          <a:srcRect/>
          <a:stretch/>
        </p:blipFill>
        <p:spPr>
          <a:xfrm>
            <a:off x="1676190" y="3609761"/>
            <a:ext cx="914400" cy="914400"/>
          </a:xfrm>
          <a:prstGeom prst="rect">
            <a:avLst/>
          </a:prstGeom>
          <a:noFill/>
          <a:ln>
            <a:noFill/>
          </a:ln>
        </p:spPr>
      </p:pic>
      <p:pic>
        <p:nvPicPr>
          <p:cNvPr id="139" name="Google Shape;139;p28"/>
          <p:cNvPicPr preferRelativeResize="0"/>
          <p:nvPr/>
        </p:nvPicPr>
        <p:blipFill rotWithShape="1">
          <a:blip r:embed="rId24">
            <a:alphaModFix/>
          </a:blip>
          <a:srcRect/>
          <a:stretch/>
        </p:blipFill>
        <p:spPr>
          <a:xfrm>
            <a:off x="2832903" y="3609761"/>
            <a:ext cx="914400" cy="914400"/>
          </a:xfrm>
          <a:prstGeom prst="rect">
            <a:avLst/>
          </a:prstGeom>
          <a:noFill/>
          <a:ln>
            <a:noFill/>
          </a:ln>
        </p:spPr>
      </p:pic>
      <p:pic>
        <p:nvPicPr>
          <p:cNvPr id="140" name="Google Shape;140;p28"/>
          <p:cNvPicPr preferRelativeResize="0"/>
          <p:nvPr/>
        </p:nvPicPr>
        <p:blipFill rotWithShape="1">
          <a:blip r:embed="rId25">
            <a:alphaModFix/>
          </a:blip>
          <a:srcRect/>
          <a:stretch/>
        </p:blipFill>
        <p:spPr>
          <a:xfrm>
            <a:off x="3978984" y="3609761"/>
            <a:ext cx="914400" cy="914400"/>
          </a:xfrm>
          <a:prstGeom prst="rect">
            <a:avLst/>
          </a:prstGeom>
          <a:noFill/>
          <a:ln>
            <a:noFill/>
          </a:ln>
        </p:spPr>
      </p:pic>
      <p:pic>
        <p:nvPicPr>
          <p:cNvPr id="141" name="Google Shape;141;p28"/>
          <p:cNvPicPr preferRelativeResize="0"/>
          <p:nvPr/>
        </p:nvPicPr>
        <p:blipFill rotWithShape="1">
          <a:blip r:embed="rId26">
            <a:alphaModFix/>
          </a:blip>
          <a:srcRect/>
          <a:stretch/>
        </p:blipFill>
        <p:spPr>
          <a:xfrm>
            <a:off x="5125067" y="3609761"/>
            <a:ext cx="914400" cy="914400"/>
          </a:xfrm>
          <a:prstGeom prst="rect">
            <a:avLst/>
          </a:prstGeom>
          <a:noFill/>
          <a:ln>
            <a:noFill/>
          </a:ln>
        </p:spPr>
      </p:pic>
      <p:pic>
        <p:nvPicPr>
          <p:cNvPr id="142" name="Google Shape;142;p28"/>
          <p:cNvPicPr preferRelativeResize="0"/>
          <p:nvPr/>
        </p:nvPicPr>
        <p:blipFill rotWithShape="1">
          <a:blip r:embed="rId27">
            <a:alphaModFix/>
          </a:blip>
          <a:srcRect/>
          <a:stretch/>
        </p:blipFill>
        <p:spPr>
          <a:xfrm>
            <a:off x="6271149" y="3609761"/>
            <a:ext cx="914400" cy="914400"/>
          </a:xfrm>
          <a:prstGeom prst="rect">
            <a:avLst/>
          </a:prstGeom>
          <a:noFill/>
          <a:ln>
            <a:noFill/>
          </a:ln>
        </p:spPr>
      </p:pic>
      <p:pic>
        <p:nvPicPr>
          <p:cNvPr id="143" name="Google Shape;143;p28"/>
          <p:cNvPicPr preferRelativeResize="0"/>
          <p:nvPr/>
        </p:nvPicPr>
        <p:blipFill rotWithShape="1">
          <a:blip r:embed="rId28">
            <a:alphaModFix/>
          </a:blip>
          <a:srcRect/>
          <a:stretch/>
        </p:blipFill>
        <p:spPr>
          <a:xfrm>
            <a:off x="7332168" y="3609761"/>
            <a:ext cx="914400" cy="914400"/>
          </a:xfrm>
          <a:prstGeom prst="rect">
            <a:avLst/>
          </a:prstGeom>
          <a:noFill/>
          <a:ln>
            <a:noFill/>
          </a:ln>
        </p:spPr>
      </p:pic>
      <p:pic>
        <p:nvPicPr>
          <p:cNvPr id="144" name="Google Shape;144;p28"/>
          <p:cNvPicPr preferRelativeResize="0"/>
          <p:nvPr/>
        </p:nvPicPr>
        <p:blipFill rotWithShape="1">
          <a:blip r:embed="rId29">
            <a:alphaModFix/>
          </a:blip>
          <a:srcRect/>
          <a:stretch/>
        </p:blipFill>
        <p:spPr>
          <a:xfrm>
            <a:off x="8540999" y="3609761"/>
            <a:ext cx="914400" cy="914400"/>
          </a:xfrm>
          <a:prstGeom prst="rect">
            <a:avLst/>
          </a:prstGeom>
          <a:noFill/>
          <a:ln>
            <a:noFill/>
          </a:ln>
        </p:spPr>
      </p:pic>
      <p:pic>
        <p:nvPicPr>
          <p:cNvPr id="145" name="Google Shape;145;p28"/>
          <p:cNvPicPr preferRelativeResize="0"/>
          <p:nvPr/>
        </p:nvPicPr>
        <p:blipFill rotWithShape="1">
          <a:blip r:embed="rId30">
            <a:alphaModFix/>
          </a:blip>
          <a:srcRect/>
          <a:stretch/>
        </p:blipFill>
        <p:spPr>
          <a:xfrm>
            <a:off x="9682453" y="3609761"/>
            <a:ext cx="914400" cy="914400"/>
          </a:xfrm>
          <a:prstGeom prst="rect">
            <a:avLst/>
          </a:prstGeom>
          <a:noFill/>
          <a:ln>
            <a:noFill/>
          </a:ln>
        </p:spPr>
      </p:pic>
      <p:pic>
        <p:nvPicPr>
          <p:cNvPr id="146" name="Google Shape;146;p28"/>
          <p:cNvPicPr preferRelativeResize="0"/>
          <p:nvPr/>
        </p:nvPicPr>
        <p:blipFill rotWithShape="1">
          <a:blip r:embed="rId31">
            <a:alphaModFix/>
          </a:blip>
          <a:srcRect/>
          <a:stretch/>
        </p:blipFill>
        <p:spPr>
          <a:xfrm>
            <a:off x="10823912" y="3609761"/>
            <a:ext cx="914400" cy="914400"/>
          </a:xfrm>
          <a:prstGeom prst="rect">
            <a:avLst/>
          </a:prstGeom>
          <a:noFill/>
          <a:ln>
            <a:noFill/>
          </a:ln>
        </p:spPr>
      </p:pic>
      <p:pic>
        <p:nvPicPr>
          <p:cNvPr id="147" name="Google Shape;147;p28"/>
          <p:cNvPicPr preferRelativeResize="0"/>
          <p:nvPr/>
        </p:nvPicPr>
        <p:blipFill rotWithShape="1">
          <a:blip r:embed="rId32">
            <a:alphaModFix/>
          </a:blip>
          <a:srcRect/>
          <a:stretch/>
        </p:blipFill>
        <p:spPr>
          <a:xfrm>
            <a:off x="572637" y="4651717"/>
            <a:ext cx="914400" cy="914400"/>
          </a:xfrm>
          <a:prstGeom prst="rect">
            <a:avLst/>
          </a:prstGeom>
          <a:noFill/>
          <a:ln>
            <a:noFill/>
          </a:ln>
        </p:spPr>
      </p:pic>
      <p:pic>
        <p:nvPicPr>
          <p:cNvPr id="148" name="Google Shape;148;p28"/>
          <p:cNvPicPr preferRelativeResize="0"/>
          <p:nvPr/>
        </p:nvPicPr>
        <p:blipFill rotWithShape="1">
          <a:blip r:embed="rId33">
            <a:alphaModFix/>
          </a:blip>
          <a:srcRect/>
          <a:stretch/>
        </p:blipFill>
        <p:spPr>
          <a:xfrm>
            <a:off x="1676190" y="4651717"/>
            <a:ext cx="914400" cy="914400"/>
          </a:xfrm>
          <a:prstGeom prst="rect">
            <a:avLst/>
          </a:prstGeom>
          <a:noFill/>
          <a:ln>
            <a:noFill/>
          </a:ln>
        </p:spPr>
      </p:pic>
      <p:pic>
        <p:nvPicPr>
          <p:cNvPr id="149" name="Google Shape;149;p28"/>
          <p:cNvPicPr preferRelativeResize="0"/>
          <p:nvPr/>
        </p:nvPicPr>
        <p:blipFill rotWithShape="1">
          <a:blip r:embed="rId34">
            <a:alphaModFix/>
          </a:blip>
          <a:srcRect/>
          <a:stretch/>
        </p:blipFill>
        <p:spPr>
          <a:xfrm>
            <a:off x="2832903" y="4651717"/>
            <a:ext cx="914400" cy="914400"/>
          </a:xfrm>
          <a:prstGeom prst="rect">
            <a:avLst/>
          </a:prstGeom>
          <a:noFill/>
          <a:ln>
            <a:noFill/>
          </a:ln>
        </p:spPr>
      </p:pic>
      <p:pic>
        <p:nvPicPr>
          <p:cNvPr id="150" name="Google Shape;150;p28"/>
          <p:cNvPicPr preferRelativeResize="0"/>
          <p:nvPr/>
        </p:nvPicPr>
        <p:blipFill rotWithShape="1">
          <a:blip r:embed="rId35">
            <a:alphaModFix/>
          </a:blip>
          <a:srcRect/>
          <a:stretch/>
        </p:blipFill>
        <p:spPr>
          <a:xfrm>
            <a:off x="3978984" y="4651717"/>
            <a:ext cx="914400" cy="914400"/>
          </a:xfrm>
          <a:prstGeom prst="rect">
            <a:avLst/>
          </a:prstGeom>
          <a:noFill/>
          <a:ln>
            <a:noFill/>
          </a:ln>
        </p:spPr>
      </p:pic>
      <p:pic>
        <p:nvPicPr>
          <p:cNvPr id="151" name="Google Shape;151;p28"/>
          <p:cNvPicPr preferRelativeResize="0"/>
          <p:nvPr/>
        </p:nvPicPr>
        <p:blipFill rotWithShape="1">
          <a:blip r:embed="rId36">
            <a:alphaModFix/>
          </a:blip>
          <a:srcRect/>
          <a:stretch/>
        </p:blipFill>
        <p:spPr>
          <a:xfrm>
            <a:off x="5125067" y="4651717"/>
            <a:ext cx="914400" cy="914400"/>
          </a:xfrm>
          <a:prstGeom prst="rect">
            <a:avLst/>
          </a:prstGeom>
          <a:noFill/>
          <a:ln>
            <a:noFill/>
          </a:ln>
        </p:spPr>
      </p:pic>
      <p:pic>
        <p:nvPicPr>
          <p:cNvPr id="152" name="Google Shape;152;p28"/>
          <p:cNvPicPr preferRelativeResize="0"/>
          <p:nvPr/>
        </p:nvPicPr>
        <p:blipFill rotWithShape="1">
          <a:blip r:embed="rId37">
            <a:alphaModFix/>
          </a:blip>
          <a:srcRect/>
          <a:stretch/>
        </p:blipFill>
        <p:spPr>
          <a:xfrm>
            <a:off x="6271149" y="4651717"/>
            <a:ext cx="914400" cy="914400"/>
          </a:xfrm>
          <a:prstGeom prst="rect">
            <a:avLst/>
          </a:prstGeom>
          <a:noFill/>
          <a:ln>
            <a:noFill/>
          </a:ln>
        </p:spPr>
      </p:pic>
      <p:pic>
        <p:nvPicPr>
          <p:cNvPr id="153" name="Google Shape;153;p28"/>
          <p:cNvPicPr preferRelativeResize="0"/>
          <p:nvPr/>
        </p:nvPicPr>
        <p:blipFill rotWithShape="1">
          <a:blip r:embed="rId38">
            <a:alphaModFix/>
          </a:blip>
          <a:srcRect/>
          <a:stretch/>
        </p:blipFill>
        <p:spPr>
          <a:xfrm>
            <a:off x="7332168" y="4651717"/>
            <a:ext cx="914400" cy="914400"/>
          </a:xfrm>
          <a:prstGeom prst="rect">
            <a:avLst/>
          </a:prstGeom>
          <a:noFill/>
          <a:ln>
            <a:noFill/>
          </a:ln>
        </p:spPr>
      </p:pic>
      <p:pic>
        <p:nvPicPr>
          <p:cNvPr id="154" name="Google Shape;154;p28"/>
          <p:cNvPicPr preferRelativeResize="0"/>
          <p:nvPr/>
        </p:nvPicPr>
        <p:blipFill rotWithShape="1">
          <a:blip r:embed="rId39">
            <a:alphaModFix/>
          </a:blip>
          <a:srcRect/>
          <a:stretch/>
        </p:blipFill>
        <p:spPr>
          <a:xfrm>
            <a:off x="8540999" y="4651717"/>
            <a:ext cx="914400" cy="914400"/>
          </a:xfrm>
          <a:prstGeom prst="rect">
            <a:avLst/>
          </a:prstGeom>
          <a:noFill/>
          <a:ln>
            <a:noFill/>
          </a:ln>
        </p:spPr>
      </p:pic>
      <p:pic>
        <p:nvPicPr>
          <p:cNvPr id="155" name="Google Shape;155;p28"/>
          <p:cNvPicPr preferRelativeResize="0"/>
          <p:nvPr/>
        </p:nvPicPr>
        <p:blipFill rotWithShape="1">
          <a:blip r:embed="rId40">
            <a:alphaModFix/>
          </a:blip>
          <a:srcRect/>
          <a:stretch/>
        </p:blipFill>
        <p:spPr>
          <a:xfrm>
            <a:off x="9682453" y="4651717"/>
            <a:ext cx="914400" cy="914400"/>
          </a:xfrm>
          <a:prstGeom prst="rect">
            <a:avLst/>
          </a:prstGeom>
          <a:noFill/>
          <a:ln>
            <a:noFill/>
          </a:ln>
        </p:spPr>
      </p:pic>
      <p:pic>
        <p:nvPicPr>
          <p:cNvPr id="156" name="Google Shape;156;p28"/>
          <p:cNvPicPr preferRelativeResize="0"/>
          <p:nvPr/>
        </p:nvPicPr>
        <p:blipFill rotWithShape="1">
          <a:blip r:embed="rId41">
            <a:alphaModFix/>
          </a:blip>
          <a:srcRect/>
          <a:stretch/>
        </p:blipFill>
        <p:spPr>
          <a:xfrm>
            <a:off x="10823912" y="4651717"/>
            <a:ext cx="914400" cy="914400"/>
          </a:xfrm>
          <a:prstGeom prst="rect">
            <a:avLst/>
          </a:prstGeom>
          <a:noFill/>
          <a:ln>
            <a:noFill/>
          </a:ln>
        </p:spPr>
      </p:pic>
      <p:pic>
        <p:nvPicPr>
          <p:cNvPr id="157" name="Google Shape;157;p28"/>
          <p:cNvPicPr preferRelativeResize="0"/>
          <p:nvPr/>
        </p:nvPicPr>
        <p:blipFill rotWithShape="1">
          <a:blip r:embed="rId42">
            <a:alphaModFix/>
          </a:blip>
          <a:srcRect/>
          <a:stretch/>
        </p:blipFill>
        <p:spPr>
          <a:xfrm>
            <a:off x="572637" y="5693673"/>
            <a:ext cx="914400" cy="914400"/>
          </a:xfrm>
          <a:prstGeom prst="rect">
            <a:avLst/>
          </a:prstGeom>
          <a:noFill/>
          <a:ln>
            <a:noFill/>
          </a:ln>
        </p:spPr>
      </p:pic>
      <p:pic>
        <p:nvPicPr>
          <p:cNvPr id="158" name="Google Shape;158;p28"/>
          <p:cNvPicPr preferRelativeResize="0"/>
          <p:nvPr/>
        </p:nvPicPr>
        <p:blipFill rotWithShape="1">
          <a:blip r:embed="rId43">
            <a:alphaModFix/>
          </a:blip>
          <a:srcRect/>
          <a:stretch/>
        </p:blipFill>
        <p:spPr>
          <a:xfrm>
            <a:off x="1676190" y="5693673"/>
            <a:ext cx="914400" cy="914400"/>
          </a:xfrm>
          <a:prstGeom prst="rect">
            <a:avLst/>
          </a:prstGeom>
          <a:noFill/>
          <a:ln>
            <a:noFill/>
          </a:ln>
        </p:spPr>
      </p:pic>
      <p:pic>
        <p:nvPicPr>
          <p:cNvPr id="159" name="Google Shape;159;p28"/>
          <p:cNvPicPr preferRelativeResize="0"/>
          <p:nvPr/>
        </p:nvPicPr>
        <p:blipFill rotWithShape="1">
          <a:blip r:embed="rId44">
            <a:alphaModFix/>
          </a:blip>
          <a:srcRect/>
          <a:stretch/>
        </p:blipFill>
        <p:spPr>
          <a:xfrm>
            <a:off x="2832903" y="5693673"/>
            <a:ext cx="914400" cy="914400"/>
          </a:xfrm>
          <a:prstGeom prst="rect">
            <a:avLst/>
          </a:prstGeom>
          <a:noFill/>
          <a:ln>
            <a:noFill/>
          </a:ln>
        </p:spPr>
      </p:pic>
      <p:pic>
        <p:nvPicPr>
          <p:cNvPr id="160" name="Google Shape;160;p28"/>
          <p:cNvPicPr preferRelativeResize="0"/>
          <p:nvPr/>
        </p:nvPicPr>
        <p:blipFill rotWithShape="1">
          <a:blip r:embed="rId45">
            <a:alphaModFix/>
          </a:blip>
          <a:srcRect/>
          <a:stretch/>
        </p:blipFill>
        <p:spPr>
          <a:xfrm>
            <a:off x="3978984" y="5693673"/>
            <a:ext cx="914400" cy="914400"/>
          </a:xfrm>
          <a:prstGeom prst="rect">
            <a:avLst/>
          </a:prstGeom>
          <a:noFill/>
          <a:ln>
            <a:noFill/>
          </a:ln>
        </p:spPr>
      </p:pic>
      <p:pic>
        <p:nvPicPr>
          <p:cNvPr id="161" name="Google Shape;161;p28"/>
          <p:cNvPicPr preferRelativeResize="0"/>
          <p:nvPr/>
        </p:nvPicPr>
        <p:blipFill rotWithShape="1">
          <a:blip r:embed="rId46">
            <a:alphaModFix/>
          </a:blip>
          <a:srcRect/>
          <a:stretch/>
        </p:blipFill>
        <p:spPr>
          <a:xfrm>
            <a:off x="5125067" y="5693673"/>
            <a:ext cx="914400" cy="914400"/>
          </a:xfrm>
          <a:prstGeom prst="rect">
            <a:avLst/>
          </a:prstGeom>
          <a:noFill/>
          <a:ln>
            <a:noFill/>
          </a:ln>
        </p:spPr>
      </p:pic>
      <p:pic>
        <p:nvPicPr>
          <p:cNvPr id="162" name="Google Shape;162;p28"/>
          <p:cNvPicPr preferRelativeResize="0"/>
          <p:nvPr/>
        </p:nvPicPr>
        <p:blipFill rotWithShape="1">
          <a:blip r:embed="rId47">
            <a:alphaModFix/>
          </a:blip>
          <a:srcRect/>
          <a:stretch/>
        </p:blipFill>
        <p:spPr>
          <a:xfrm>
            <a:off x="6271149" y="5693673"/>
            <a:ext cx="914400" cy="914400"/>
          </a:xfrm>
          <a:prstGeom prst="rect">
            <a:avLst/>
          </a:prstGeom>
          <a:noFill/>
          <a:ln>
            <a:noFill/>
          </a:ln>
        </p:spPr>
      </p:pic>
      <p:pic>
        <p:nvPicPr>
          <p:cNvPr id="163" name="Google Shape;163;p28"/>
          <p:cNvPicPr preferRelativeResize="0"/>
          <p:nvPr/>
        </p:nvPicPr>
        <p:blipFill rotWithShape="1">
          <a:blip r:embed="rId48">
            <a:alphaModFix/>
          </a:blip>
          <a:srcRect/>
          <a:stretch/>
        </p:blipFill>
        <p:spPr>
          <a:xfrm>
            <a:off x="7332168" y="5693673"/>
            <a:ext cx="914400" cy="914400"/>
          </a:xfrm>
          <a:prstGeom prst="rect">
            <a:avLst/>
          </a:prstGeom>
          <a:noFill/>
          <a:ln>
            <a:noFill/>
          </a:ln>
        </p:spPr>
      </p:pic>
      <p:pic>
        <p:nvPicPr>
          <p:cNvPr id="164" name="Google Shape;164;p28"/>
          <p:cNvPicPr preferRelativeResize="0"/>
          <p:nvPr/>
        </p:nvPicPr>
        <p:blipFill rotWithShape="1">
          <a:blip r:embed="rId49">
            <a:alphaModFix/>
          </a:blip>
          <a:srcRect/>
          <a:stretch/>
        </p:blipFill>
        <p:spPr>
          <a:xfrm>
            <a:off x="8540999" y="5693673"/>
            <a:ext cx="914400" cy="914400"/>
          </a:xfrm>
          <a:prstGeom prst="rect">
            <a:avLst/>
          </a:prstGeom>
          <a:noFill/>
          <a:ln>
            <a:noFill/>
          </a:ln>
        </p:spPr>
      </p:pic>
      <p:pic>
        <p:nvPicPr>
          <p:cNvPr id="165" name="Google Shape;165;p28"/>
          <p:cNvPicPr preferRelativeResize="0"/>
          <p:nvPr/>
        </p:nvPicPr>
        <p:blipFill rotWithShape="1">
          <a:blip r:embed="rId50">
            <a:alphaModFix/>
          </a:blip>
          <a:srcRect/>
          <a:stretch/>
        </p:blipFill>
        <p:spPr>
          <a:xfrm>
            <a:off x="9682453" y="5693673"/>
            <a:ext cx="914400" cy="914400"/>
          </a:xfrm>
          <a:prstGeom prst="rect">
            <a:avLst/>
          </a:prstGeom>
          <a:noFill/>
          <a:ln>
            <a:noFill/>
          </a:ln>
        </p:spPr>
      </p:pic>
      <p:pic>
        <p:nvPicPr>
          <p:cNvPr id="166" name="Google Shape;166;p28"/>
          <p:cNvPicPr preferRelativeResize="0"/>
          <p:nvPr/>
        </p:nvPicPr>
        <p:blipFill rotWithShape="1">
          <a:blip r:embed="rId51">
            <a:alphaModFix/>
          </a:blip>
          <a:srcRect/>
          <a:stretch/>
        </p:blipFill>
        <p:spPr>
          <a:xfrm>
            <a:off x="10823912" y="5693673"/>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Slide 1">
  <p:cSld name="Body Slide 1">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507869" y="1531917"/>
            <a:ext cx="933677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p:nvPr/>
        </p:nvSpPr>
        <p:spPr>
          <a:xfrm>
            <a:off x="10165278" y="2"/>
            <a:ext cx="2023547"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25" name="Google Shape;25;p15"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
        <p:cNvGrpSpPr/>
        <p:nvPr/>
      </p:nvGrpSpPr>
      <p:grpSpPr>
        <a:xfrm>
          <a:off x="0" y="0"/>
          <a:ext cx="0" cy="0"/>
          <a:chOff x="0" y="0"/>
          <a:chExt cx="0" cy="0"/>
        </a:xfrm>
      </p:grpSpPr>
      <p:pic>
        <p:nvPicPr>
          <p:cNvPr id="27" name="Google Shape;27;p18"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Slide_Option1">
  <p:cSld name="Opening Slide_Option1">
    <p:spTree>
      <p:nvGrpSpPr>
        <p:cNvPr id="1" name="Shape 29"/>
        <p:cNvGrpSpPr/>
        <p:nvPr/>
      </p:nvGrpSpPr>
      <p:grpSpPr>
        <a:xfrm>
          <a:off x="0" y="0"/>
          <a:ext cx="0" cy="0"/>
          <a:chOff x="0" y="0"/>
          <a:chExt cx="0" cy="0"/>
        </a:xfrm>
      </p:grpSpPr>
      <p:sp>
        <p:nvSpPr>
          <p:cNvPr id="30" name="Google Shape;30;p19"/>
          <p:cNvSpPr/>
          <p:nvPr/>
        </p:nvSpPr>
        <p:spPr>
          <a:xfrm rot="10800000" flipH="1">
            <a:off x="1" y="-29624"/>
            <a:ext cx="12188825" cy="5694805"/>
          </a:xfrm>
          <a:custGeom>
            <a:avLst/>
            <a:gdLst/>
            <a:ahLst/>
            <a:cxnLst/>
            <a:rect l="l" t="t" r="r" b="b"/>
            <a:pathLst>
              <a:path w="12192000" h="5694805" extrusionOk="0">
                <a:moveTo>
                  <a:pt x="0" y="5694805"/>
                </a:moveTo>
                <a:lnTo>
                  <a:pt x="12192000" y="5694805"/>
                </a:lnTo>
                <a:lnTo>
                  <a:pt x="12192000" y="1647500"/>
                </a:lnTo>
                <a:lnTo>
                  <a:pt x="12143591" y="1647500"/>
                </a:lnTo>
                <a:lnTo>
                  <a:pt x="0" y="0"/>
                </a:lnTo>
                <a:lnTo>
                  <a:pt x="0" y="1647500"/>
                </a:lnTo>
                <a:lnTo>
                  <a:pt x="0" y="1653654"/>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31" name="Google Shape;31;p19"/>
          <p:cNvSpPr txBox="1">
            <a:spLocks noGrp="1"/>
          </p:cNvSpPr>
          <p:nvPr>
            <p:ph type="subTitle" idx="1"/>
          </p:nvPr>
        </p:nvSpPr>
        <p:spPr>
          <a:xfrm>
            <a:off x="4660729" y="5197871"/>
            <a:ext cx="7252351" cy="473464"/>
          </a:xfrm>
          <a:prstGeom prst="rect">
            <a:avLst/>
          </a:prstGeom>
          <a:noFill/>
          <a:ln>
            <a:noFill/>
          </a:ln>
        </p:spPr>
        <p:txBody>
          <a:bodyPr spcFirstLastPara="1" wrap="square" lIns="91425" tIns="45700" rIns="91425" bIns="45700" anchor="t" anchorCtr="0">
            <a:noAutofit/>
          </a:bodyPr>
          <a:lstStyle>
            <a:lvl1pPr lvl="0" algn="r">
              <a:lnSpc>
                <a:spcPct val="100000"/>
              </a:lnSpc>
              <a:spcBef>
                <a:spcPts val="480"/>
              </a:spcBef>
              <a:spcAft>
                <a:spcPts val="0"/>
              </a:spcAft>
              <a:buSzPts val="2400"/>
              <a:buNone/>
              <a:defRPr sz="2400" b="1">
                <a:solidFill>
                  <a:schemeClr val="accent2"/>
                </a:solidFill>
                <a:latin typeface="Georgia"/>
                <a:ea typeface="Georgia"/>
                <a:cs typeface="Georgia"/>
                <a:sym typeface="Georgia"/>
              </a:defRPr>
            </a:lvl1pPr>
            <a:lvl2pPr lvl="1" algn="ctr">
              <a:lnSpc>
                <a:spcPct val="100000"/>
              </a:lnSpc>
              <a:spcBef>
                <a:spcPts val="400"/>
              </a:spcBef>
              <a:spcAft>
                <a:spcPts val="0"/>
              </a:spcAft>
              <a:buSzPts val="2000"/>
              <a:buNone/>
              <a:defRPr>
                <a:solidFill>
                  <a:srgbClr val="8F9090"/>
                </a:solidFill>
              </a:defRPr>
            </a:lvl2pPr>
            <a:lvl3pPr lvl="2" algn="ctr">
              <a:lnSpc>
                <a:spcPct val="100000"/>
              </a:lnSpc>
              <a:spcBef>
                <a:spcPts val="360"/>
              </a:spcBef>
              <a:spcAft>
                <a:spcPts val="0"/>
              </a:spcAft>
              <a:buSzPts val="1800"/>
              <a:buNone/>
              <a:defRPr>
                <a:solidFill>
                  <a:srgbClr val="8F9090"/>
                </a:solidFill>
              </a:defRPr>
            </a:lvl3pPr>
            <a:lvl4pPr lvl="3" algn="ctr">
              <a:lnSpc>
                <a:spcPct val="100000"/>
              </a:lnSpc>
              <a:spcBef>
                <a:spcPts val="320"/>
              </a:spcBef>
              <a:spcAft>
                <a:spcPts val="0"/>
              </a:spcAft>
              <a:buSzPts val="1600"/>
              <a:buNone/>
              <a:defRPr>
                <a:solidFill>
                  <a:srgbClr val="8F9090"/>
                </a:solidFill>
              </a:defRPr>
            </a:lvl4pPr>
            <a:lvl5pPr lvl="4" algn="ctr">
              <a:lnSpc>
                <a:spcPct val="100000"/>
              </a:lnSpc>
              <a:spcBef>
                <a:spcPts val="280"/>
              </a:spcBef>
              <a:spcAft>
                <a:spcPts val="0"/>
              </a:spcAft>
              <a:buSzPts val="1400"/>
              <a:buNone/>
              <a:defRPr>
                <a:solidFill>
                  <a:srgbClr val="8F9090"/>
                </a:solidFill>
              </a:defRPr>
            </a:lvl5pPr>
            <a:lvl6pPr lvl="5" algn="ctr">
              <a:lnSpc>
                <a:spcPct val="100000"/>
              </a:lnSpc>
              <a:spcBef>
                <a:spcPts val="300"/>
              </a:spcBef>
              <a:spcAft>
                <a:spcPts val="0"/>
              </a:spcAft>
              <a:buClr>
                <a:srgbClr val="8F9090"/>
              </a:buClr>
              <a:buSzPts val="1500"/>
              <a:buNone/>
              <a:defRPr>
                <a:solidFill>
                  <a:srgbClr val="8F9090"/>
                </a:solidFill>
              </a:defRPr>
            </a:lvl6pPr>
            <a:lvl7pPr lvl="6" algn="ctr">
              <a:lnSpc>
                <a:spcPct val="100000"/>
              </a:lnSpc>
              <a:spcBef>
                <a:spcPts val="300"/>
              </a:spcBef>
              <a:spcAft>
                <a:spcPts val="0"/>
              </a:spcAft>
              <a:buClr>
                <a:srgbClr val="8F9090"/>
              </a:buClr>
              <a:buSzPts val="1500"/>
              <a:buNone/>
              <a:defRPr>
                <a:solidFill>
                  <a:srgbClr val="8F9090"/>
                </a:solidFill>
              </a:defRPr>
            </a:lvl7pPr>
            <a:lvl8pPr lvl="7" algn="ctr">
              <a:lnSpc>
                <a:spcPct val="100000"/>
              </a:lnSpc>
              <a:spcBef>
                <a:spcPts val="300"/>
              </a:spcBef>
              <a:spcAft>
                <a:spcPts val="0"/>
              </a:spcAft>
              <a:buClr>
                <a:srgbClr val="8F9090"/>
              </a:buClr>
              <a:buSzPts val="1500"/>
              <a:buNone/>
              <a:defRPr>
                <a:solidFill>
                  <a:srgbClr val="8F9090"/>
                </a:solidFill>
              </a:defRPr>
            </a:lvl8pPr>
            <a:lvl9pPr lvl="8" algn="ctr">
              <a:lnSpc>
                <a:spcPct val="100000"/>
              </a:lnSpc>
              <a:spcBef>
                <a:spcPts val="300"/>
              </a:spcBef>
              <a:spcAft>
                <a:spcPts val="0"/>
              </a:spcAft>
              <a:buClr>
                <a:srgbClr val="8F9090"/>
              </a:buClr>
              <a:buSzPts val="1500"/>
              <a:buNone/>
              <a:defRPr>
                <a:solidFill>
                  <a:srgbClr val="8F9090"/>
                </a:solidFill>
              </a:defRPr>
            </a:lvl9pPr>
          </a:lstStyle>
          <a:p>
            <a:endParaRPr/>
          </a:p>
        </p:txBody>
      </p:sp>
      <p:pic>
        <p:nvPicPr>
          <p:cNvPr id="32" name="Google Shape;32;p19"/>
          <p:cNvPicPr preferRelativeResize="0"/>
          <p:nvPr/>
        </p:nvPicPr>
        <p:blipFill rotWithShape="1">
          <a:blip r:embed="rId2">
            <a:alphaModFix/>
          </a:blip>
          <a:srcRect/>
          <a:stretch/>
        </p:blipFill>
        <p:spPr>
          <a:xfrm>
            <a:off x="276152" y="5972469"/>
            <a:ext cx="1586983" cy="627866"/>
          </a:xfrm>
          <a:prstGeom prst="rect">
            <a:avLst/>
          </a:prstGeom>
          <a:noFill/>
          <a:ln>
            <a:noFill/>
          </a:ln>
        </p:spPr>
      </p:pic>
      <p:sp>
        <p:nvSpPr>
          <p:cNvPr id="33" name="Google Shape;33;p19"/>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Open Sans"/>
                <a:ea typeface="Open Sans"/>
                <a:cs typeface="Open Sans"/>
                <a:sym typeface="Open Sans"/>
              </a:rPr>
              <a:t>© 2021 Tennessee Department of Education </a:t>
            </a:r>
            <a:endParaRPr sz="1000" b="0" i="0" u="none" strike="noStrike" cap="none">
              <a:solidFill>
                <a:schemeClr val="dk2"/>
              </a:solidFill>
              <a:latin typeface="Open Sans"/>
              <a:ea typeface="Open Sans"/>
              <a:cs typeface="Open Sans"/>
              <a:sym typeface="Open Sans"/>
            </a:endParaRPr>
          </a:p>
        </p:txBody>
      </p:sp>
      <p:sp>
        <p:nvSpPr>
          <p:cNvPr id="34" name="Google Shape;34;p19"/>
          <p:cNvSpPr txBox="1">
            <a:spLocks noGrp="1"/>
          </p:cNvSpPr>
          <p:nvPr>
            <p:ph type="body" idx="2"/>
          </p:nvPr>
        </p:nvSpPr>
        <p:spPr>
          <a:xfrm>
            <a:off x="4660900" y="5760947"/>
            <a:ext cx="7251700" cy="473464"/>
          </a:xfrm>
          <a:prstGeom prst="rect">
            <a:avLst/>
          </a:prstGeom>
          <a:noFill/>
          <a:ln>
            <a:noFill/>
          </a:ln>
        </p:spPr>
        <p:txBody>
          <a:bodyPr spcFirstLastPara="1" wrap="square" lIns="91425" tIns="45700" rIns="91425" bIns="45700" anchor="t" anchorCtr="0">
            <a:noAutofit/>
          </a:bodyPr>
          <a:lstStyle>
            <a:lvl1pPr marL="457200" marR="0" lvl="0" indent="-228600" algn="r">
              <a:lnSpc>
                <a:spcPct val="100000"/>
              </a:lnSpc>
              <a:spcBef>
                <a:spcPts val="360"/>
              </a:spcBef>
              <a:spcAft>
                <a:spcPts val="0"/>
              </a:spcAft>
              <a:buClr>
                <a:srgbClr val="EE3524"/>
              </a:buClr>
              <a:buSzPts val="1800"/>
              <a:buFont typeface="Noto Sans Symbols"/>
              <a:buNone/>
              <a:defRPr sz="1800"/>
            </a:lvl1pPr>
            <a:lvl2pPr marL="914400" lvl="1" indent="-228600" algn="r">
              <a:lnSpc>
                <a:spcPct val="100000"/>
              </a:lnSpc>
              <a:spcBef>
                <a:spcPts val="320"/>
              </a:spcBef>
              <a:spcAft>
                <a:spcPts val="0"/>
              </a:spcAft>
              <a:buSzPts val="1600"/>
              <a:buNone/>
              <a:defRPr sz="1600"/>
            </a:lvl2pPr>
            <a:lvl3pPr marL="1371600" lvl="2" indent="-228600" algn="r">
              <a:lnSpc>
                <a:spcPct val="100000"/>
              </a:lnSpc>
              <a:spcBef>
                <a:spcPts val="280"/>
              </a:spcBef>
              <a:spcAft>
                <a:spcPts val="0"/>
              </a:spcAft>
              <a:buSzPts val="1400"/>
              <a:buNone/>
              <a:defRPr sz="1400"/>
            </a:lvl3pPr>
            <a:lvl4pPr marL="1828800" lvl="3" indent="-228600" algn="r">
              <a:lnSpc>
                <a:spcPct val="100000"/>
              </a:lnSpc>
              <a:spcBef>
                <a:spcPts val="240"/>
              </a:spcBef>
              <a:spcAft>
                <a:spcPts val="0"/>
              </a:spcAft>
              <a:buSzPts val="1200"/>
              <a:buNone/>
              <a:defRPr sz="1200"/>
            </a:lvl4pPr>
            <a:lvl5pPr marL="2286000" lvl="4" indent="-228600" algn="r">
              <a:lnSpc>
                <a:spcPct val="100000"/>
              </a:lnSpc>
              <a:spcBef>
                <a:spcPts val="240"/>
              </a:spcBef>
              <a:spcAft>
                <a:spcPts val="0"/>
              </a:spcAft>
              <a:buSzPts val="1200"/>
              <a:buNone/>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5" name="Google Shape;35;p19"/>
          <p:cNvPicPr preferRelativeResize="0"/>
          <p:nvPr/>
        </p:nvPicPr>
        <p:blipFill rotWithShape="1">
          <a:blip r:embed="rId3">
            <a:alphaModFix/>
          </a:blip>
          <a:srcRect b="31410"/>
          <a:stretch/>
        </p:blipFill>
        <p:spPr>
          <a:xfrm>
            <a:off x="2083220" y="828304"/>
            <a:ext cx="7523620" cy="26006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FA Strategic Plan">
  <p:cSld name="BFA Strategic Plan">
    <p:spTree>
      <p:nvGrpSpPr>
        <p:cNvPr id="1" name="Shape 36"/>
        <p:cNvGrpSpPr/>
        <p:nvPr/>
      </p:nvGrpSpPr>
      <p:grpSpPr>
        <a:xfrm>
          <a:off x="0" y="0"/>
          <a:ext cx="0" cy="0"/>
          <a:chOff x="0" y="0"/>
          <a:chExt cx="0" cy="0"/>
        </a:xfrm>
      </p:grpSpPr>
      <p:sp>
        <p:nvSpPr>
          <p:cNvPr id="37" name="Google Shape;37;p20"/>
          <p:cNvSpPr/>
          <p:nvPr/>
        </p:nvSpPr>
        <p:spPr>
          <a:xfrm>
            <a:off x="834517" y="1675222"/>
            <a:ext cx="914400" cy="914400"/>
          </a:xfrm>
          <a:prstGeom prst="ellipse">
            <a:avLst/>
          </a:prstGeom>
          <a:solidFill>
            <a:srgbClr val="E877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8" name="Google Shape;38;p20"/>
          <p:cNvSpPr/>
          <p:nvPr/>
        </p:nvSpPr>
        <p:spPr>
          <a:xfrm>
            <a:off x="834517" y="3278264"/>
            <a:ext cx="914400" cy="914400"/>
          </a:xfrm>
          <a:prstGeom prst="ellipse">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9" name="Google Shape;39;p20"/>
          <p:cNvSpPr/>
          <p:nvPr/>
        </p:nvSpPr>
        <p:spPr>
          <a:xfrm>
            <a:off x="834517" y="4959969"/>
            <a:ext cx="914400" cy="914400"/>
          </a:xfrm>
          <a:prstGeom prst="ellipse">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40" name="Google Shape;40;p20"/>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600"/>
              <a:buFont typeface="Georgi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0" descr="Classroom outline"/>
          <p:cNvPicPr preferRelativeResize="0"/>
          <p:nvPr/>
        </p:nvPicPr>
        <p:blipFill rotWithShape="1">
          <a:blip r:embed="rId2">
            <a:alphaModFix/>
          </a:blip>
          <a:srcRect/>
          <a:stretch/>
        </p:blipFill>
        <p:spPr>
          <a:xfrm>
            <a:off x="925957" y="5051409"/>
            <a:ext cx="731520" cy="731520"/>
          </a:xfrm>
          <a:prstGeom prst="rect">
            <a:avLst/>
          </a:prstGeom>
          <a:noFill/>
          <a:ln>
            <a:noFill/>
          </a:ln>
        </p:spPr>
      </p:pic>
      <p:pic>
        <p:nvPicPr>
          <p:cNvPr id="42" name="Google Shape;42;p20" descr="Books on shelf outline"/>
          <p:cNvPicPr preferRelativeResize="0"/>
          <p:nvPr/>
        </p:nvPicPr>
        <p:blipFill rotWithShape="1">
          <a:blip r:embed="rId3">
            <a:alphaModFix/>
          </a:blip>
          <a:srcRect/>
          <a:stretch/>
        </p:blipFill>
        <p:spPr>
          <a:xfrm>
            <a:off x="925957" y="1766662"/>
            <a:ext cx="731520" cy="731520"/>
          </a:xfrm>
          <a:prstGeom prst="rect">
            <a:avLst/>
          </a:prstGeom>
          <a:noFill/>
          <a:ln>
            <a:noFill/>
          </a:ln>
        </p:spPr>
      </p:pic>
      <p:pic>
        <p:nvPicPr>
          <p:cNvPr id="43" name="Google Shape;43;p20"/>
          <p:cNvPicPr preferRelativeResize="0"/>
          <p:nvPr/>
        </p:nvPicPr>
        <p:blipFill rotWithShape="1">
          <a:blip r:embed="rId4">
            <a:alphaModFix/>
          </a:blip>
          <a:srcRect/>
          <a:stretch/>
        </p:blipFill>
        <p:spPr>
          <a:xfrm>
            <a:off x="943403" y="3290531"/>
            <a:ext cx="696628" cy="822960"/>
          </a:xfrm>
          <a:prstGeom prst="rect">
            <a:avLst/>
          </a:prstGeom>
          <a:noFill/>
          <a:ln>
            <a:noFill/>
          </a:ln>
        </p:spPr>
      </p:pic>
      <p:pic>
        <p:nvPicPr>
          <p:cNvPr id="44" name="Google Shape;44;p20"/>
          <p:cNvPicPr preferRelativeResize="0"/>
          <p:nvPr/>
        </p:nvPicPr>
        <p:blipFill rotWithShape="1">
          <a:blip r:embed="rId5">
            <a:alphaModFix/>
          </a:blip>
          <a:srcRect/>
          <a:stretch/>
        </p:blipFill>
        <p:spPr>
          <a:xfrm>
            <a:off x="10238749" y="1553674"/>
            <a:ext cx="1541170" cy="4726918"/>
          </a:xfrm>
          <a:prstGeom prst="rect">
            <a:avLst/>
          </a:prstGeom>
          <a:noFill/>
          <a:ln>
            <a:noFill/>
          </a:ln>
        </p:spPr>
      </p:pic>
      <p:sp>
        <p:nvSpPr>
          <p:cNvPr id="45" name="Google Shape;45;p20"/>
          <p:cNvSpPr/>
          <p:nvPr/>
        </p:nvSpPr>
        <p:spPr>
          <a:xfrm>
            <a:off x="2037496" y="3183460"/>
            <a:ext cx="731837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DCCD3"/>
                </a:solidFill>
                <a:latin typeface="Arial"/>
                <a:ea typeface="Arial"/>
                <a:cs typeface="Arial"/>
                <a:sym typeface="Arial"/>
              </a:rPr>
              <a:t>STUDENT READINESS: </a:t>
            </a:r>
            <a:r>
              <a:rPr lang="en-US" sz="2000" b="0" i="0" u="none" strike="noStrike" cap="none">
                <a:solidFill>
                  <a:schemeClr val="accent2"/>
                </a:solidFill>
                <a:latin typeface="Arial"/>
                <a:ea typeface="Arial"/>
                <a:cs typeface="Arial"/>
                <a:sym typeface="Arial"/>
              </a:rPr>
              <a:t>Tennessee schools will be equipped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serve the academic and non-academic needs of all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students… </a:t>
            </a:r>
            <a:r>
              <a:rPr lang="en-US" sz="2000" b="0" i="1" u="none" strike="noStrike" cap="none">
                <a:solidFill>
                  <a:schemeClr val="accent2"/>
                </a:solidFill>
                <a:latin typeface="Arial"/>
                <a:ea typeface="Arial"/>
                <a:cs typeface="Arial"/>
                <a:sym typeface="Arial"/>
              </a:rPr>
              <a:t>by developing robust career pathway opportunities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and connecting students to real-time support. </a:t>
            </a:r>
            <a:endParaRPr sz="1400" b="0" i="0" u="none" strike="noStrike" cap="none">
              <a:solidFill>
                <a:srgbClr val="000000"/>
              </a:solidFill>
              <a:latin typeface="Arial"/>
              <a:ea typeface="Arial"/>
              <a:cs typeface="Arial"/>
              <a:sym typeface="Arial"/>
            </a:endParaRPr>
          </a:p>
        </p:txBody>
      </p:sp>
      <p:sp>
        <p:nvSpPr>
          <p:cNvPr id="46" name="Google Shape;46;p20"/>
          <p:cNvSpPr/>
          <p:nvPr/>
        </p:nvSpPr>
        <p:spPr>
          <a:xfrm>
            <a:off x="2061309" y="4944715"/>
            <a:ext cx="610138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D2D755"/>
                </a:solidFill>
                <a:latin typeface="Arial"/>
                <a:ea typeface="Arial"/>
                <a:cs typeface="Arial"/>
                <a:sym typeface="Arial"/>
              </a:rPr>
              <a:t>EDUCATORS: </a:t>
            </a:r>
            <a:r>
              <a:rPr lang="en-US" sz="2000" b="0" i="0" u="none" strike="noStrike" cap="none">
                <a:solidFill>
                  <a:schemeClr val="accent2"/>
                </a:solidFill>
                <a:latin typeface="Arial"/>
                <a:ea typeface="Arial"/>
                <a:cs typeface="Arial"/>
                <a:sym typeface="Arial"/>
              </a:rPr>
              <a:t>Tennessee will set a new path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for the education profession… </a:t>
            </a:r>
            <a:r>
              <a:rPr lang="en-US" sz="2000" b="0" i="1" u="none" strike="noStrike" cap="none">
                <a:solidFill>
                  <a:schemeClr val="accent2"/>
                </a:solidFill>
                <a:latin typeface="Arial"/>
                <a:ea typeface="Arial"/>
                <a:cs typeface="Arial"/>
                <a:sym typeface="Arial"/>
              </a:rPr>
              <a:t>by becoming a teacher for free.</a:t>
            </a:r>
            <a:endParaRPr sz="1400" b="0" i="0" u="none" strike="noStrike" cap="none">
              <a:solidFill>
                <a:srgbClr val="000000"/>
              </a:solidFill>
              <a:latin typeface="Arial"/>
              <a:ea typeface="Arial"/>
              <a:cs typeface="Arial"/>
              <a:sym typeface="Arial"/>
            </a:endParaRPr>
          </a:p>
        </p:txBody>
      </p:sp>
      <p:sp>
        <p:nvSpPr>
          <p:cNvPr id="47" name="Google Shape;47;p20"/>
          <p:cNvSpPr/>
          <p:nvPr/>
        </p:nvSpPr>
        <p:spPr>
          <a:xfrm>
            <a:off x="2061309" y="1674674"/>
            <a:ext cx="72945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E87722"/>
                </a:solidFill>
                <a:latin typeface="Arial"/>
                <a:ea typeface="Arial"/>
                <a:cs typeface="Arial"/>
                <a:sym typeface="Arial"/>
              </a:rPr>
              <a:t>ACADEMICS: </a:t>
            </a:r>
            <a:r>
              <a:rPr lang="en-US" sz="2000" b="0" i="0" u="none" strike="noStrike" cap="none">
                <a:solidFill>
                  <a:schemeClr val="accent2"/>
                </a:solidFill>
                <a:latin typeface="Arial"/>
                <a:ea typeface="Arial"/>
                <a:cs typeface="Arial"/>
                <a:sym typeface="Arial"/>
              </a:rPr>
              <a:t>All Tennessee students will have access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a high-quality education… </a:t>
            </a:r>
            <a:r>
              <a:rPr lang="en-US" sz="2000" b="0" i="1" u="none" strike="noStrike" cap="none">
                <a:solidFill>
                  <a:schemeClr val="accent2"/>
                </a:solidFill>
                <a:latin typeface="Arial"/>
                <a:ea typeface="Arial"/>
                <a:cs typeface="Arial"/>
                <a:sym typeface="Arial"/>
              </a:rPr>
              <a:t>by learning to read and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reading to learn with high-quality materials.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Slide 8">
  <p:cSld name="Body Slide 8">
    <p:spTree>
      <p:nvGrpSpPr>
        <p:cNvPr id="1" name="Shape 48"/>
        <p:cNvGrpSpPr/>
        <p:nvPr/>
      </p:nvGrpSpPr>
      <p:grpSpPr>
        <a:xfrm>
          <a:off x="0" y="0"/>
          <a:ext cx="0" cy="0"/>
          <a:chOff x="0" y="0"/>
          <a:chExt cx="0" cy="0"/>
        </a:xfrm>
      </p:grpSpPr>
      <p:sp>
        <p:nvSpPr>
          <p:cNvPr id="49" name="Google Shape;49;p21"/>
          <p:cNvSpPr/>
          <p:nvPr/>
        </p:nvSpPr>
        <p:spPr>
          <a:xfrm>
            <a:off x="9082258" y="6400800"/>
            <a:ext cx="3106568"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chemeClr val="lt1"/>
              </a:solidFill>
              <a:latin typeface="Open Sans"/>
              <a:ea typeface="Open Sans"/>
              <a:cs typeface="Open Sans"/>
              <a:sym typeface="Open Sans"/>
            </a:endParaRPr>
          </a:p>
        </p:txBody>
      </p:sp>
      <p:pic>
        <p:nvPicPr>
          <p:cNvPr id="50" name="Google Shape;50;p21"/>
          <p:cNvPicPr preferRelativeResize="0"/>
          <p:nvPr/>
        </p:nvPicPr>
        <p:blipFill rotWithShape="1">
          <a:blip r:embed="rId2">
            <a:alphaModFix/>
          </a:blip>
          <a:srcRect/>
          <a:stretch/>
        </p:blipFill>
        <p:spPr>
          <a:xfrm>
            <a:off x="10669635" y="4469130"/>
            <a:ext cx="1132787" cy="2419692"/>
          </a:xfrm>
          <a:prstGeom prst="rect">
            <a:avLst/>
          </a:prstGeom>
          <a:noFill/>
          <a:ln>
            <a:noFill/>
          </a:ln>
        </p:spPr>
      </p:pic>
      <p:sp>
        <p:nvSpPr>
          <p:cNvPr id="51" name="Google Shape;51;p21"/>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507868" y="1531917"/>
            <a:ext cx="10073556"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Slide 9">
  <p:cSld name="Body Slide 9">
    <p:spTree>
      <p:nvGrpSpPr>
        <p:cNvPr id="1" name="Shape 53"/>
        <p:cNvGrpSpPr/>
        <p:nvPr/>
      </p:nvGrpSpPr>
      <p:grpSpPr>
        <a:xfrm>
          <a:off x="0" y="0"/>
          <a:ext cx="0" cy="0"/>
          <a:chOff x="0" y="0"/>
          <a:chExt cx="0" cy="0"/>
        </a:xfrm>
      </p:grpSpPr>
      <p:pic>
        <p:nvPicPr>
          <p:cNvPr id="54" name="Google Shape;54;p22"/>
          <p:cNvPicPr preferRelativeResize="0"/>
          <p:nvPr/>
        </p:nvPicPr>
        <p:blipFill rotWithShape="1">
          <a:blip r:embed="rId2">
            <a:alphaModFix/>
          </a:blip>
          <a:srcRect/>
          <a:stretch/>
        </p:blipFill>
        <p:spPr>
          <a:xfrm>
            <a:off x="10238749" y="1553674"/>
            <a:ext cx="1541170" cy="4726918"/>
          </a:xfrm>
          <a:prstGeom prst="rect">
            <a:avLst/>
          </a:prstGeom>
          <a:noFill/>
          <a:ln>
            <a:noFill/>
          </a:ln>
        </p:spPr>
      </p:pic>
      <p:sp>
        <p:nvSpPr>
          <p:cNvPr id="55" name="Google Shape;55;p22"/>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07869" y="1531917"/>
            <a:ext cx="938793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3_Custom Layout">
    <p:spTree>
      <p:nvGrpSpPr>
        <p:cNvPr id="1" name="Shape 57"/>
        <p:cNvGrpSpPr/>
        <p:nvPr/>
      </p:nvGrpSpPr>
      <p:grpSpPr>
        <a:xfrm>
          <a:off x="0" y="0"/>
          <a:ext cx="0" cy="0"/>
          <a:chOff x="0" y="0"/>
          <a:chExt cx="0" cy="0"/>
        </a:xfrm>
      </p:grpSpPr>
      <p:sp>
        <p:nvSpPr>
          <p:cNvPr id="58" name="Google Shape;58;p44"/>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4"/>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12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120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120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120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12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Courier New"/>
              <a:buChar char="o"/>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9pPr>
          </a:lstStyle>
          <a:p>
            <a:endParaRPr/>
          </a:p>
        </p:txBody>
      </p:sp>
      <p:sp>
        <p:nvSpPr>
          <p:cNvPr id="11" name="Google Shape;11;p9"/>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3599"/>
              <a:buFont typeface="Georgia"/>
              <a:buNone/>
              <a:defRPr sz="3599" b="1"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ipsheets.vkcsites.org/how-to-write-a-social-sto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6.jpeg"/><Relationship Id="rId4" Type="http://schemas.openxmlformats.org/officeDocument/2006/relationships/image" Target="../media/image8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p>
            <a:r>
              <a:rPr lang="en-US" dirty="0"/>
              <a:t>Experiencing a School Shooting</a:t>
            </a:r>
          </a:p>
        </p:txBody>
      </p:sp>
      <p:sp>
        <p:nvSpPr>
          <p:cNvPr id="172" name="Google Shape;172;p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dirty="0"/>
              <a:t>A Social Narrative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2" y="4593370"/>
            <a:ext cx="7326775" cy="1384954"/>
          </a:xfrm>
          <a:prstGeom prst="rect">
            <a:avLst/>
          </a:prstGeom>
          <a:noFill/>
          <a:ln>
            <a:noFill/>
          </a:ln>
        </p:spPr>
        <p:txBody>
          <a:bodyPr spcFirstLastPara="1" wrap="square" lIns="91425" tIns="45700" rIns="91425" bIns="45700" anchor="t" anchorCtr="0">
            <a:spAutoFit/>
          </a:bodyPr>
          <a:lstStyle/>
          <a:p>
            <a:pPr marL="0" indent="0" algn="ctr"/>
            <a:r>
              <a:rPr lang="en-US" sz="2800" dirty="0"/>
              <a:t>My school administrators and my teachers know how to keep me safe when I am at school.</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student’s school and teachers.</a:t>
            </a:r>
            <a:r>
              <a:rPr lang="en-US" sz="2800" b="0" i="1" u="none" strike="noStrike" cap="none" dirty="0">
                <a:solidFill>
                  <a:schemeClr val="accent1"/>
                </a:solidFill>
                <a:latin typeface="Arial"/>
                <a:ea typeface="Arial"/>
                <a:cs typeface="Arial"/>
                <a:sym typeface="Arial"/>
              </a:rPr>
              <a:t>)</a:t>
            </a:r>
            <a:endParaRPr dirty="0"/>
          </a:p>
        </p:txBody>
      </p:sp>
    </p:spTree>
    <p:extLst>
      <p:ext uri="{BB962C8B-B14F-4D97-AF65-F5344CB8AC3E}">
        <p14:creationId xmlns:p14="http://schemas.microsoft.com/office/powerpoint/2010/main" val="388866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4" y="4687747"/>
            <a:ext cx="7326775" cy="954067"/>
          </a:xfrm>
          <a:prstGeom prst="rect">
            <a:avLst/>
          </a:prstGeom>
          <a:noFill/>
          <a:ln>
            <a:noFill/>
          </a:ln>
        </p:spPr>
        <p:txBody>
          <a:bodyPr spcFirstLastPara="1" wrap="square" lIns="91425" tIns="45700" rIns="91425" bIns="45700" anchor="t" anchorCtr="0">
            <a:spAutoFit/>
          </a:bodyPr>
          <a:lstStyle/>
          <a:p>
            <a:pPr marL="0" indent="0" algn="ctr"/>
            <a:r>
              <a:rPr lang="en-US" sz="2800"/>
              <a:t>School is a place where we learn and play together.</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student’s school, classroom and/or playground.)</a:t>
            </a:r>
            <a:endParaRPr dirty="0"/>
          </a:p>
        </p:txBody>
      </p:sp>
    </p:spTree>
    <p:extLst>
      <p:ext uri="{BB962C8B-B14F-4D97-AF65-F5344CB8AC3E}">
        <p14:creationId xmlns:p14="http://schemas.microsoft.com/office/powerpoint/2010/main" val="170480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p>
            <a:r>
              <a:rPr lang="en-US" sz="3600"/>
              <a:t>Instructions for Using This Social Narrative Template </a:t>
            </a:r>
          </a:p>
        </p:txBody>
      </p:sp>
      <p:sp>
        <p:nvSpPr>
          <p:cNvPr id="178" name="Google Shape;178;p5"/>
          <p:cNvSpPr txBox="1">
            <a:spLocks noGrp="1"/>
          </p:cNvSpPr>
          <p:nvPr>
            <p:ph type="body" idx="1"/>
          </p:nvPr>
        </p:nvSpPr>
        <p:spPr>
          <a:xfrm>
            <a:off x="507875" y="1436375"/>
            <a:ext cx="9695400" cy="4773300"/>
          </a:xfrm>
          <a:prstGeom prst="rect">
            <a:avLst/>
          </a:prstGeom>
          <a:noFill/>
          <a:ln>
            <a:noFill/>
          </a:ln>
        </p:spPr>
        <p:txBody>
          <a:bodyPr spcFirstLastPara="1" wrap="square" lIns="91425" tIns="45700" rIns="91425" bIns="45700" anchor="t" anchorCtr="0">
            <a:normAutofit/>
          </a:bodyPr>
          <a:lstStyle/>
          <a:p>
            <a:pPr marL="495300" lvl="0" indent="-342900" algn="l" rtl="0">
              <a:lnSpc>
                <a:spcPct val="100000"/>
              </a:lnSpc>
              <a:spcBef>
                <a:spcPts val="600"/>
              </a:spcBef>
              <a:spcAft>
                <a:spcPts val="0"/>
              </a:spcAft>
              <a:buSzPct val="108108"/>
              <a:buChar char="▪"/>
            </a:pPr>
            <a:r>
              <a:rPr lang="en-US" dirty="0"/>
              <a:t>Anything italicized and in red is a place to insert pictures or update wording to match your student’s situation. </a:t>
            </a:r>
            <a:endParaRPr dirty="0"/>
          </a:p>
          <a:p>
            <a:pPr marL="495300" indent="-342900">
              <a:spcBef>
                <a:spcPts val="600"/>
              </a:spcBef>
              <a:buSzPct val="108108"/>
            </a:pPr>
            <a:r>
              <a:rPr lang="en-US" dirty="0"/>
              <a:t>Be sure to look at the Notes section below the slides for additional instructions. </a:t>
            </a:r>
            <a:endParaRPr dirty="0"/>
          </a:p>
          <a:p>
            <a:pPr marL="495300" lvl="0" indent="-342900" algn="l" rtl="0">
              <a:lnSpc>
                <a:spcPct val="100000"/>
              </a:lnSpc>
              <a:spcBef>
                <a:spcPts val="600"/>
              </a:spcBef>
              <a:spcAft>
                <a:spcPts val="0"/>
              </a:spcAft>
              <a:buSzPct val="108108"/>
              <a:buChar char="▪"/>
            </a:pPr>
            <a:r>
              <a:rPr lang="en-US" dirty="0"/>
              <a:t>Work with your student’s school team to make any necessary updates to the narrative before sharing with your student.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p>
            <a:r>
              <a:rPr lang="en-US" sz="3600" dirty="0"/>
              <a:t>Instructions for Using This Social Narrative Template </a:t>
            </a:r>
          </a:p>
        </p:txBody>
      </p:sp>
      <p:sp>
        <p:nvSpPr>
          <p:cNvPr id="178" name="Google Shape;178;p5"/>
          <p:cNvSpPr txBox="1">
            <a:spLocks noGrp="1"/>
          </p:cNvSpPr>
          <p:nvPr>
            <p:ph type="body" idx="1"/>
          </p:nvPr>
        </p:nvSpPr>
        <p:spPr>
          <a:xfrm>
            <a:off x="507875" y="1436375"/>
            <a:ext cx="9695400" cy="4773300"/>
          </a:xfrm>
          <a:prstGeom prst="rect">
            <a:avLst/>
          </a:prstGeom>
          <a:noFill/>
          <a:ln>
            <a:noFill/>
          </a:ln>
        </p:spPr>
        <p:txBody>
          <a:bodyPr spcFirstLastPara="1" wrap="square" lIns="91425" tIns="45700" rIns="91425" bIns="45700" anchor="t" anchorCtr="0">
            <a:normAutofit/>
          </a:bodyPr>
          <a:lstStyle/>
          <a:p>
            <a:pPr marL="495300" lvl="0" indent="-342900" algn="l" rtl="0">
              <a:lnSpc>
                <a:spcPct val="100000"/>
              </a:lnSpc>
              <a:spcBef>
                <a:spcPts val="600"/>
              </a:spcBef>
              <a:spcAft>
                <a:spcPts val="0"/>
              </a:spcAft>
              <a:buSzPct val="108108"/>
              <a:buChar char="▪"/>
            </a:pPr>
            <a:r>
              <a:rPr lang="en-US" dirty="0"/>
              <a:t>Remove this instruction page from the social narrative before printing/sharing with your student. </a:t>
            </a:r>
            <a:endParaRPr dirty="0"/>
          </a:p>
          <a:p>
            <a:pPr marL="495300" lvl="0" indent="-342900" algn="l" rtl="0">
              <a:lnSpc>
                <a:spcPct val="100000"/>
              </a:lnSpc>
              <a:spcBef>
                <a:spcPts val="600"/>
              </a:spcBef>
              <a:spcAft>
                <a:spcPts val="0"/>
              </a:spcAft>
              <a:buSzPct val="108108"/>
              <a:buChar char="▪"/>
            </a:pPr>
            <a:r>
              <a:rPr lang="en-US" dirty="0"/>
              <a:t>Social narratives work best when they include more descriptive than directive statements (two descriptive statements for every one directive statement). Descriptive statements share facts and feelings. Directive statements direct behavior or a student’s responses to situations. </a:t>
            </a:r>
            <a:endParaRPr dirty="0"/>
          </a:p>
          <a:p>
            <a:pPr marL="495300" indent="-342900">
              <a:spcBef>
                <a:spcPts val="600"/>
              </a:spcBef>
              <a:buSzPct val="108108"/>
            </a:pPr>
            <a:r>
              <a:rPr lang="en-US" dirty="0"/>
              <a:t>For more information about how to write social narratives: </a:t>
            </a:r>
            <a:r>
              <a:rPr lang="en-US"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https://tipsheets.vkcsites.org/how-to-write-a-social-story/</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endParaRPr dirty="0"/>
          </a:p>
        </p:txBody>
      </p:sp>
    </p:spTree>
    <p:extLst>
      <p:ext uri="{BB962C8B-B14F-4D97-AF65-F5344CB8AC3E}">
        <p14:creationId xmlns:p14="http://schemas.microsoft.com/office/powerpoint/2010/main" val="1457878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p:nvPr/>
        </p:nvSpPr>
        <p:spPr>
          <a:xfrm>
            <a:off x="2431024" y="4687747"/>
            <a:ext cx="7326775" cy="954067"/>
          </a:xfrm>
          <a:prstGeom prst="rect">
            <a:avLst/>
          </a:prstGeom>
          <a:noFill/>
          <a:ln>
            <a:noFill/>
          </a:ln>
        </p:spPr>
        <p:txBody>
          <a:bodyPr spcFirstLastPara="1" wrap="square" lIns="91425" tIns="45700" rIns="91425" bIns="45700" anchor="t" anchorCtr="0">
            <a:spAutoFit/>
          </a:bodyPr>
          <a:lstStyle/>
          <a:p>
            <a:pPr algn="ctr"/>
            <a:r>
              <a:rPr lang="en-US" sz="2800" dirty="0"/>
              <a:t>School is a place where we learn and play together. </a:t>
            </a:r>
            <a:endParaRPr dirty="0"/>
          </a:p>
        </p:txBody>
      </p:sp>
      <p:sp>
        <p:nvSpPr>
          <p:cNvPr id="184" name="Google Shape;184;p7"/>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school and/or student at school.)</a:t>
            </a:r>
            <a:endParaRPr dirty="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1"/>
          <p:cNvSpPr txBox="1"/>
          <p:nvPr/>
        </p:nvSpPr>
        <p:spPr>
          <a:xfrm>
            <a:off x="899160" y="4429935"/>
            <a:ext cx="10845767" cy="954067"/>
          </a:xfrm>
          <a:prstGeom prst="rect">
            <a:avLst/>
          </a:prstGeom>
          <a:noFill/>
          <a:ln>
            <a:noFill/>
          </a:ln>
        </p:spPr>
        <p:txBody>
          <a:bodyPr spcFirstLastPara="1" wrap="square" lIns="91425" tIns="45700" rIns="91425" bIns="45700" anchor="t" anchorCtr="0">
            <a:spAutoFit/>
          </a:bodyPr>
          <a:lstStyle/>
          <a:p>
            <a:pPr marL="0" indent="0" algn="ctr"/>
            <a:r>
              <a:rPr lang="en-US" sz="2800"/>
              <a:t>A bad person came into my school and hurt people. Some teachers and students died.</a:t>
            </a:r>
          </a:p>
        </p:txBody>
      </p:sp>
      <p:sp>
        <p:nvSpPr>
          <p:cNvPr id="191" name="Google Shape;191;p41"/>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 of school or place where shooting happened.)</a:t>
            </a:r>
            <a:endParaRPr sz="2800" b="0" i="1" u="none" strike="noStrike" cap="none" dirty="0">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159d0dc175_0_0"/>
          <p:cNvSpPr txBox="1"/>
          <p:nvPr/>
        </p:nvSpPr>
        <p:spPr>
          <a:xfrm>
            <a:off x="2499359" y="4429934"/>
            <a:ext cx="7452361" cy="954067"/>
          </a:xfrm>
          <a:prstGeom prst="rect">
            <a:avLst/>
          </a:prstGeom>
          <a:noFill/>
          <a:ln>
            <a:noFill/>
          </a:ln>
        </p:spPr>
        <p:txBody>
          <a:bodyPr spcFirstLastPara="1" wrap="square" lIns="91425" tIns="45700" rIns="91425" bIns="45700" anchor="t" anchorCtr="0">
            <a:spAutoFit/>
          </a:bodyPr>
          <a:lstStyle/>
          <a:p>
            <a:pPr marL="0" indent="0" algn="ctr"/>
            <a:r>
              <a:rPr lang="en-US" sz="2800" dirty="0"/>
              <a:t>The bad person is not able to hurt any more people.</a:t>
            </a:r>
          </a:p>
        </p:txBody>
      </p:sp>
      <p:sp>
        <p:nvSpPr>
          <p:cNvPr id="198" name="Google Shape;198;g2159d0dc175_0_0"/>
          <p:cNvSpPr/>
          <p:nvPr/>
        </p:nvSpPr>
        <p:spPr>
          <a:xfrm>
            <a:off x="2720391" y="620369"/>
            <a:ext cx="6747900" cy="3298800"/>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800" b="0" i="1" u="none" strike="noStrike" cap="none">
              <a:solidFill>
                <a:srgbClr val="FF0000"/>
              </a:solidFill>
              <a:latin typeface="Arial"/>
              <a:ea typeface="Arial"/>
              <a:cs typeface="Arial"/>
              <a:sym typeface="Arial"/>
            </a:endParaRPr>
          </a:p>
        </p:txBody>
      </p:sp>
      <p:pic>
        <p:nvPicPr>
          <p:cNvPr id="3" name="Graphic 2" descr="No sign with solid fill">
            <a:extLst>
              <a:ext uri="{FF2B5EF4-FFF2-40B4-BE49-F238E27FC236}">
                <a16:creationId xmlns:a16="http://schemas.microsoft.com/office/drawing/2014/main" id="{56C1C238-6A83-5F0D-AB66-BF97A76F5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3572" y="1268950"/>
            <a:ext cx="1937068" cy="1937068"/>
          </a:xfrm>
          <a:prstGeom prst="rect">
            <a:avLst/>
          </a:prstGeom>
        </p:spPr>
      </p:pic>
      <p:pic>
        <p:nvPicPr>
          <p:cNvPr id="5" name="Picture 4" descr="Police car red lights in night time">
            <a:extLst>
              <a:ext uri="{FF2B5EF4-FFF2-40B4-BE49-F238E27FC236}">
                <a16:creationId xmlns:a16="http://schemas.microsoft.com/office/drawing/2014/main" id="{574E2B22-6B0E-1E33-0751-95CFE2E0AF7B}"/>
              </a:ext>
            </a:extLst>
          </p:cNvPr>
          <p:cNvPicPr>
            <a:picLocks noChangeAspect="1"/>
          </p:cNvPicPr>
          <p:nvPr/>
        </p:nvPicPr>
        <p:blipFill>
          <a:blip r:embed="rId5"/>
          <a:stretch>
            <a:fillRect/>
          </a:stretch>
        </p:blipFill>
        <p:spPr>
          <a:xfrm>
            <a:off x="5797010" y="1282257"/>
            <a:ext cx="2994911" cy="21467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4" y="4687747"/>
            <a:ext cx="7326775" cy="954067"/>
          </a:xfrm>
          <a:prstGeom prst="rect">
            <a:avLst/>
          </a:prstGeom>
          <a:noFill/>
          <a:ln>
            <a:noFill/>
          </a:ln>
        </p:spPr>
        <p:txBody>
          <a:bodyPr spcFirstLastPara="1" wrap="square" lIns="91425" tIns="45700" rIns="91425" bIns="45700" anchor="t" anchorCtr="0">
            <a:spAutoFit/>
          </a:bodyPr>
          <a:lstStyle/>
          <a:p>
            <a:pPr marL="0" indent="0" algn="ctr"/>
            <a:r>
              <a:rPr lang="en-US" sz="2800"/>
              <a:t>It is okay for me to feel sad, mad, scared, or any other feelings. </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student showing different emotions or of different facial expressions.)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2431024" y="4687747"/>
            <a:ext cx="7326775" cy="954067"/>
          </a:xfrm>
          <a:prstGeom prst="rect">
            <a:avLst/>
          </a:prstGeom>
          <a:noFill/>
          <a:ln>
            <a:noFill/>
          </a:ln>
        </p:spPr>
        <p:txBody>
          <a:bodyPr spcFirstLastPara="1" wrap="square" lIns="91425" tIns="45700" rIns="91425" bIns="45700" anchor="t" anchorCtr="0">
            <a:spAutoFit/>
          </a:bodyPr>
          <a:lstStyle/>
          <a:p>
            <a:pPr marL="0" indent="0" algn="ctr"/>
            <a:r>
              <a:rPr lang="en-US" sz="2800"/>
              <a:t>Other people are feeling sad, mad, scared, and lots of other feelings too.</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people showing different emotions.)</a:t>
            </a:r>
            <a:endParaRPr dirty="0"/>
          </a:p>
        </p:txBody>
      </p:sp>
    </p:spTree>
    <p:extLst>
      <p:ext uri="{BB962C8B-B14F-4D97-AF65-F5344CB8AC3E}">
        <p14:creationId xmlns:p14="http://schemas.microsoft.com/office/powerpoint/2010/main" val="926004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1541581" y="4435701"/>
            <a:ext cx="9105658" cy="1384954"/>
          </a:xfrm>
          <a:prstGeom prst="rect">
            <a:avLst/>
          </a:prstGeom>
          <a:noFill/>
          <a:ln>
            <a:noFill/>
          </a:ln>
        </p:spPr>
        <p:txBody>
          <a:bodyPr spcFirstLastPara="1" wrap="square" lIns="91425" tIns="45700" rIns="91425" bIns="45700" anchor="t" anchorCtr="0">
            <a:spAutoFit/>
          </a:bodyPr>
          <a:lstStyle/>
          <a:p>
            <a:pPr marL="0" indent="0" algn="ctr"/>
            <a:r>
              <a:rPr lang="en-US" sz="2800" dirty="0"/>
              <a:t>I can talk to my teachers and my parents about what happened. I can also ask my teachers and my parents questions about what happened.</a:t>
            </a: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chemeClr val="accent1"/>
                </a:solidFill>
                <a:latin typeface="Arial"/>
                <a:ea typeface="Arial"/>
                <a:cs typeface="Arial"/>
                <a:sym typeface="Arial"/>
              </a:rPr>
              <a:t>(Insert picture of student’s parents and teachers.)</a:t>
            </a:r>
            <a:endParaRPr dirty="0"/>
          </a:p>
        </p:txBody>
      </p:sp>
    </p:spTree>
    <p:extLst>
      <p:ext uri="{BB962C8B-B14F-4D97-AF65-F5344CB8AC3E}">
        <p14:creationId xmlns:p14="http://schemas.microsoft.com/office/powerpoint/2010/main" val="1266477679"/>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97AB2DC9C1E48AF3F13030A607F9F" ma:contentTypeVersion="17" ma:contentTypeDescription="Create a new document." ma:contentTypeScope="" ma:versionID="2c4e8a807a6d5efa432efd9edccc9797">
  <xsd:schema xmlns:xsd="http://www.w3.org/2001/XMLSchema" xmlns:xs="http://www.w3.org/2001/XMLSchema" xmlns:p="http://schemas.microsoft.com/office/2006/metadata/properties" xmlns:ns2="42627365-e2b1-4679-b028-262931773b19" xmlns:ns3="d12b433e-f7f0-4350-a61d-03f7af993bd0" targetNamespace="http://schemas.microsoft.com/office/2006/metadata/properties" ma:root="true" ma:fieldsID="409eec1c9adb8d873b442571788d3753" ns2:_="" ns3:_="">
    <xsd:import namespace="42627365-e2b1-4679-b028-262931773b19"/>
    <xsd:import namespace="d12b433e-f7f0-4350-a61d-03f7af993b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SearchProperties" minOccurs="0"/>
                <xsd:element ref="ns2:ContentStages" minOccurs="0"/>
                <xsd:element ref="ns2:ElopementRe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27365-e2b1-4679-b028-262931773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tStages" ma:index="23" nillable="true" ma:displayName="Content Stages" ma:format="Dropdown" ma:internalName="ContentStages">
      <xsd:simpleType>
        <xsd:restriction base="dms:Choice">
          <xsd:enumeration value="In Draft"/>
          <xsd:enumeration value="In Review"/>
          <xsd:enumeration value="Approved"/>
        </xsd:restriction>
      </xsd:simpleType>
    </xsd:element>
    <xsd:element name="ElopementResearch" ma:index="24" nillable="true" ma:displayName="Elopement Research" ma:description="Research for Interventions that address elopement in classrooms. " ma:format="Dropdown" ma:internalName="ElopementResearc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2b433e-f7f0-4350-a61d-03f7af993bd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a059c6-d06e-474b-b76b-f3264b11b74c}" ma:internalName="TaxCatchAll" ma:showField="CatchAllData" ma:web="d12b433e-f7f0-4350-a61d-03f7af993bd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12b433e-f7f0-4350-a61d-03f7af993bd0" xsi:nil="true"/>
    <lcf76f155ced4ddcb4097134ff3c332f xmlns="42627365-e2b1-4679-b028-262931773b19">
      <Terms xmlns="http://schemas.microsoft.com/office/infopath/2007/PartnerControls"/>
    </lcf76f155ced4ddcb4097134ff3c332f>
    <ElopementResearch xmlns="42627365-e2b1-4679-b028-262931773b19" xsi:nil="true"/>
    <ContentStages xmlns="42627365-e2b1-4679-b028-262931773b19" xsi:nil="true"/>
  </documentManagement>
</p:properties>
</file>

<file path=customXml/itemProps1.xml><?xml version="1.0" encoding="utf-8"?>
<ds:datastoreItem xmlns:ds="http://schemas.openxmlformats.org/officeDocument/2006/customXml" ds:itemID="{D493CF4C-6199-49DD-850F-CFA9400E4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27365-e2b1-4679-b028-262931773b19"/>
    <ds:schemaRef ds:uri="d12b433e-f7f0-4350-a61d-03f7af993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7F1B5C-BE78-4279-85FA-8225C8FA88B0}">
  <ds:schemaRefs>
    <ds:schemaRef ds:uri="http://schemas.microsoft.com/sharepoint/v3/contenttype/forms"/>
  </ds:schemaRefs>
</ds:datastoreItem>
</file>

<file path=customXml/itemProps3.xml><?xml version="1.0" encoding="utf-8"?>
<ds:datastoreItem xmlns:ds="http://schemas.openxmlformats.org/officeDocument/2006/customXml" ds:itemID="{F0C41A89-D729-4D77-B716-8DEE52B133AD}">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6f89993d-7926-42ab-8895-ce9b13dcb42b"/>
    <ds:schemaRef ds:uri="http://purl.org/dc/elements/1.1/"/>
    <ds:schemaRef ds:uri="http://schemas.microsoft.com/office/infopath/2007/PartnerControls"/>
    <ds:schemaRef ds:uri="127fb1df-8ef1-403a-be61-ab9e169b03dc"/>
    <ds:schemaRef ds:uri="http://www.w3.org/XML/1998/namespace"/>
    <ds:schemaRef ds:uri="http://purl.org/dc/dcmitype/"/>
    <ds:schemaRef ds:uri="d12b433e-f7f0-4350-a61d-03f7af993bd0"/>
    <ds:schemaRef ds:uri="42627365-e2b1-4679-b028-262931773b19"/>
  </ds:schemaRefs>
</ds:datastoreItem>
</file>

<file path=docProps/app.xml><?xml version="1.0" encoding="utf-8"?>
<Properties xmlns="http://schemas.openxmlformats.org/officeDocument/2006/extended-properties" xmlns:vt="http://schemas.openxmlformats.org/officeDocument/2006/docPropsVTypes">
  <TotalTime>9</TotalTime>
  <Words>362</Words>
  <Application>Microsoft Office PowerPoint</Application>
  <PresentationFormat>Custom</PresentationFormat>
  <Paragraphs>27</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Theme1</vt:lpstr>
      <vt:lpstr>Experiencing a School Shooting</vt:lpstr>
      <vt:lpstr>Instructions for Using This Social Narrative Template </vt:lpstr>
      <vt:lpstr>Instructions for Using This Social Narrative Template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Coping with a S</dc:title>
  <dc:creator>Haynes, Becky</dc:creator>
  <cp:lastModifiedBy>Michael Holman</cp:lastModifiedBy>
  <cp:revision>27</cp:revision>
  <dcterms:created xsi:type="dcterms:W3CDTF">2023-01-06T19:28:11Z</dcterms:created>
  <dcterms:modified xsi:type="dcterms:W3CDTF">2025-03-03T14:59:37Z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0x0101007B497AB2DC9C1E48AF3F13030A607F9F</vt:lpwstr>
  </property>
  <property fmtid="{D5CDD505-2E9C-101B-9397-08002B2CF9AE}" pid="3" name="MSIP_Label_792c8cef-6f2b-4af1-b4ac-d815ff795cd6_Enabled">
    <vt:lpwstr>true</vt:lpwstr>
  </property>
  <property fmtid="{D5CDD505-2E9C-101B-9397-08002B2CF9AE}" pid="4" name="MSIP_Label_792c8cef-6f2b-4af1-b4ac-d815ff795cd6_SetDate">
    <vt:lpwstr>2023-01-03T17:16:26Z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f0c4ce3c-9838-4b8a-a1d1-d12fbb27f752</vt:lpwstr>
  </property>
  <property fmtid="{D5CDD505-2E9C-101B-9397-08002B2CF9AE}" pid="9" name="MSIP_Label_792c8cef-6f2b-4af1-b4ac-d815ff795cd6_ContentBits">
    <vt:lpwstr>0</vt:lpwstr>
  </property>
  <property fmtid="{D5CDD505-2E9C-101B-9397-08002B2CF9AE}" pid="10" name="MediaServiceImageTags">
    <vt:lpwstr/>
  </property>
</Properties>
</file>