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6"/>
  </p:notesMasterIdLst>
  <p:sldIdLst>
    <p:sldId id="256" r:id="rId5"/>
    <p:sldId id="257" r:id="rId6"/>
    <p:sldId id="277" r:id="rId7"/>
    <p:sldId id="258" r:id="rId8"/>
    <p:sldId id="259" r:id="rId9"/>
    <p:sldId id="260" r:id="rId10"/>
    <p:sldId id="261" r:id="rId11"/>
    <p:sldId id="273" r:id="rId12"/>
    <p:sldId id="274" r:id="rId13"/>
    <p:sldId id="275" r:id="rId14"/>
    <p:sldId id="276" r:id="rId15"/>
  </p:sldIdLst>
  <p:sldSz cx="12188825" cy="6858000"/>
  <p:notesSz cx="7102475" cy="9388475"/>
  <p:embeddedFontLst>
    <p:embeddedFont>
      <p:font typeface="Georgia" panose="02040502050405020303" pitchFamily="18" charset="0"/>
      <p:regular r:id="rId17"/>
      <p:bold r:id="rId18"/>
      <p:italic r:id="rId19"/>
      <p:boldItalic r:id="rId20"/>
    </p:embeddedFont>
    <p:embeddedFont>
      <p:font typeface="Lato Light" panose="020F0502020204030203" pitchFamily="34" charset="0"/>
      <p:regular r:id="rId21"/>
      <p:bold r:id="rId22"/>
      <p:italic r:id="rId23"/>
      <p:boldItalic r:id="rId24"/>
    </p:embeddedFont>
    <p:embeddedFont>
      <p:font typeface="Open Sans" panose="020B060603050402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4">
          <p15:clr>
            <a:srgbClr val="A4A3A4"/>
          </p15:clr>
        </p15:guide>
        <p15:guide id="2" pos="3839">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i6oLxR3bMR/oGk8irt3xigKYZGA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E2694C-D7D6-7B29-8C93-19378CCE4E14}" name="Rodrigues, Verity L" initials="VR" userId="S::verity.rodrigues@vumc.org::032c0a35-40bb-4f87-8f6e-5b00351b198c" providerId="AD"/>
  <p188:author id="{D97F8EB1-6F8A-45BB-0763-8B5C155CA661}" name="Jennifer Jordan" initials="JJ" userId="S::jennifer.jordan26@tnedu.gov::da7db54e-048e-4abc-b2cd-c4c845a4aacd" providerId="AD"/>
  <p188:author id="{B0B45FE4-C41A-20C3-7CCC-12087B980F3A}" name="larkmcmillan@gmail.com" initials="la" userId="S::larkmcmillan_gmail.com#ext#@liveutk.onmicrosoft.com::4744d1d4-8c2e-4743-b435-9f085d81aa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argy Ragsdale" initials="" lastIdx="1" clrIdx="0"/>
  <p:cmAuthor id="1" name="Michelle Hopto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E7CAEA-0291-235B-4429-113C58C1848F}" v="1" dt="2024-07-25T14:39:30.1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86" autoAdjust="0"/>
    <p:restoredTop sz="67878" autoAdjust="0"/>
  </p:normalViewPr>
  <p:slideViewPr>
    <p:cSldViewPr snapToGrid="0">
      <p:cViewPr varScale="1">
        <p:scale>
          <a:sx n="110" d="100"/>
          <a:sy n="110" d="100"/>
        </p:scale>
        <p:origin x="1164" y="102"/>
      </p:cViewPr>
      <p:guideLst>
        <p:guide orient="horz" pos="2184"/>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font" Target="fonts/font5.fntdata"/><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customschemas.google.com/relationships/presentationmetadata" Target="meta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5"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0"/>
            <a:ext cx="3077739" cy="469424"/>
          </a:xfrm>
          <a:prstGeom prst="rect">
            <a:avLst/>
          </a:prstGeom>
          <a:noFill/>
          <a:ln>
            <a:noFill/>
          </a:ln>
        </p:spPr>
        <p:txBody>
          <a:bodyPr spcFirstLastPara="1" wrap="square" lIns="94225" tIns="47100" rIns="94225" bIns="471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4" y="0"/>
            <a:ext cx="3077739" cy="469424"/>
          </a:xfrm>
          <a:prstGeom prst="rect">
            <a:avLst/>
          </a:prstGeom>
          <a:noFill/>
          <a:ln>
            <a:noFill/>
          </a:ln>
        </p:spPr>
        <p:txBody>
          <a:bodyPr spcFirstLastPara="1" wrap="square" lIns="94225" tIns="47100" rIns="94225" bIns="471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2" y="8917422"/>
            <a:ext cx="3077739" cy="469424"/>
          </a:xfrm>
          <a:prstGeom prst="rect">
            <a:avLst/>
          </a:prstGeom>
          <a:noFill/>
          <a:ln>
            <a:noFill/>
          </a:ln>
        </p:spPr>
        <p:txBody>
          <a:bodyPr spcFirstLastPara="1" wrap="square" lIns="94225" tIns="47100" rIns="94225" bIns="471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Lato Light"/>
                <a:ea typeface="Lato Light"/>
                <a:cs typeface="Lato Light"/>
                <a:sym typeface="Lato Light"/>
              </a:rPr>
              <a:t>‹#›</a:t>
            </a:fld>
            <a:endParaRPr sz="1200" b="0" i="0" u="none" strike="noStrike" cap="none">
              <a:solidFill>
                <a:schemeClr val="dk1"/>
              </a:solidFill>
              <a:latin typeface="Lato Light"/>
              <a:ea typeface="Lato Light"/>
              <a:cs typeface="Lato Light"/>
              <a:sym typeface="Lato Light"/>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4: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4: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30:notes"/>
          <p:cNvSpPr txBox="1">
            <a:spLocks noGrp="1"/>
          </p:cNvSpPr>
          <p:nvPr>
            <p:ph type="body" idx="1"/>
          </p:nvPr>
        </p:nvSpPr>
        <p:spPr>
          <a:xfrm>
            <a:off x="710248" y="4459526"/>
            <a:ext cx="5681980" cy="4224814"/>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201" name="Google Shape;201;p30: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9342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30:notes"/>
          <p:cNvSpPr txBox="1">
            <a:spLocks noGrp="1"/>
          </p:cNvSpPr>
          <p:nvPr>
            <p:ph type="body" idx="1"/>
          </p:nvPr>
        </p:nvSpPr>
        <p:spPr>
          <a:xfrm>
            <a:off x="710248" y="4459526"/>
            <a:ext cx="5681980" cy="4224814"/>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201" name="Google Shape;201;p30: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8191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5: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p5: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5: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p5: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56029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7:notes"/>
          <p:cNvSpPr txBox="1">
            <a:spLocks noGrp="1"/>
          </p:cNvSpPr>
          <p:nvPr>
            <p:ph type="body" idx="1"/>
          </p:nvPr>
        </p:nvSpPr>
        <p:spPr>
          <a:xfrm>
            <a:off x="710248" y="4459526"/>
            <a:ext cx="5681980" cy="4224814"/>
          </a:xfrm>
          <a:prstGeom prst="rect">
            <a:avLst/>
          </a:prstGeom>
        </p:spPr>
        <p:txBody>
          <a:bodyPr spcFirstLastPara="1" wrap="square" lIns="94225" tIns="47100" rIns="94225" bIns="47100" anchor="t" anchorCtr="0">
            <a:noAutofit/>
          </a:bodyPr>
          <a:lstStyle/>
          <a:p>
            <a:pPr marL="0" indent="0"/>
            <a:endParaRPr lang="en-US" dirty="0"/>
          </a:p>
        </p:txBody>
      </p:sp>
      <p:sp>
        <p:nvSpPr>
          <p:cNvPr id="181" name="Google Shape;181;p7: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41: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41: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a:p>
        </p:txBody>
      </p:sp>
      <p:sp>
        <p:nvSpPr>
          <p:cNvPr id="188" name="Google Shape;188;p41: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5</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159d0dc175_0_0: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2159d0dc175_0_0:notes"/>
          <p:cNvSpPr txBox="1">
            <a:spLocks noGrp="1"/>
          </p:cNvSpPr>
          <p:nvPr>
            <p:ph type="body" idx="1"/>
          </p:nvPr>
        </p:nvSpPr>
        <p:spPr>
          <a:xfrm>
            <a:off x="710248" y="4459526"/>
            <a:ext cx="5682000" cy="4224900"/>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a:p>
        </p:txBody>
      </p:sp>
      <p:sp>
        <p:nvSpPr>
          <p:cNvPr id="195" name="Google Shape;195;g2159d0dc175_0_0:notes"/>
          <p:cNvSpPr txBox="1">
            <a:spLocks noGrp="1"/>
          </p:cNvSpPr>
          <p:nvPr>
            <p:ph type="sldNum" idx="12"/>
          </p:nvPr>
        </p:nvSpPr>
        <p:spPr>
          <a:xfrm>
            <a:off x="4023094" y="8917422"/>
            <a:ext cx="3077700" cy="469500"/>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6</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30:notes"/>
          <p:cNvSpPr txBox="1">
            <a:spLocks noGrp="1"/>
          </p:cNvSpPr>
          <p:nvPr>
            <p:ph type="body" idx="1"/>
          </p:nvPr>
        </p:nvSpPr>
        <p:spPr>
          <a:xfrm>
            <a:off x="710248" y="4459526"/>
            <a:ext cx="5681980" cy="4224814"/>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201" name="Google Shape;201;p30: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30:notes"/>
          <p:cNvSpPr txBox="1">
            <a:spLocks noGrp="1"/>
          </p:cNvSpPr>
          <p:nvPr>
            <p:ph type="body" idx="1"/>
          </p:nvPr>
        </p:nvSpPr>
        <p:spPr>
          <a:xfrm>
            <a:off x="710248" y="4459526"/>
            <a:ext cx="5681980" cy="4224814"/>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201" name="Google Shape;201;p30: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9913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30:notes"/>
          <p:cNvSpPr txBox="1">
            <a:spLocks noGrp="1"/>
          </p:cNvSpPr>
          <p:nvPr>
            <p:ph type="body" idx="1"/>
          </p:nvPr>
        </p:nvSpPr>
        <p:spPr>
          <a:xfrm>
            <a:off x="710248" y="4459526"/>
            <a:ext cx="5681980" cy="4224814"/>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201" name="Google Shape;201;p30: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41039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3.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2.png"/><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s>
</file>

<file path=ppt/slideLayouts/_rels/slideLayout13.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8.png"/><Relationship Id="rId39" Type="http://schemas.openxmlformats.org/officeDocument/2006/relationships/image" Target="../media/image71.png"/><Relationship Id="rId21" Type="http://schemas.openxmlformats.org/officeDocument/2006/relationships/image" Target="../media/image53.png"/><Relationship Id="rId34" Type="http://schemas.openxmlformats.org/officeDocument/2006/relationships/image" Target="../media/image66.png"/><Relationship Id="rId42" Type="http://schemas.openxmlformats.org/officeDocument/2006/relationships/image" Target="../media/image74.png"/><Relationship Id="rId47" Type="http://schemas.openxmlformats.org/officeDocument/2006/relationships/image" Target="../media/image79.png"/><Relationship Id="rId50" Type="http://schemas.openxmlformats.org/officeDocument/2006/relationships/image" Target="../media/image82.png"/><Relationship Id="rId7" Type="http://schemas.openxmlformats.org/officeDocument/2006/relationships/image" Target="../media/image39.png"/><Relationship Id="rId2" Type="http://schemas.openxmlformats.org/officeDocument/2006/relationships/image" Target="../media/image34.png"/><Relationship Id="rId16" Type="http://schemas.openxmlformats.org/officeDocument/2006/relationships/image" Target="../media/image48.png"/><Relationship Id="rId29" Type="http://schemas.openxmlformats.org/officeDocument/2006/relationships/image" Target="../media/image61.png"/><Relationship Id="rId11" Type="http://schemas.openxmlformats.org/officeDocument/2006/relationships/image" Target="../media/image43.png"/><Relationship Id="rId24" Type="http://schemas.openxmlformats.org/officeDocument/2006/relationships/image" Target="../media/image56.png"/><Relationship Id="rId32" Type="http://schemas.openxmlformats.org/officeDocument/2006/relationships/image" Target="../media/image64.png"/><Relationship Id="rId37" Type="http://schemas.openxmlformats.org/officeDocument/2006/relationships/image" Target="../media/image69.png"/><Relationship Id="rId40" Type="http://schemas.openxmlformats.org/officeDocument/2006/relationships/image" Target="../media/image72.png"/><Relationship Id="rId45" Type="http://schemas.openxmlformats.org/officeDocument/2006/relationships/image" Target="../media/image77.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28" Type="http://schemas.openxmlformats.org/officeDocument/2006/relationships/image" Target="../media/image60.png"/><Relationship Id="rId36" Type="http://schemas.openxmlformats.org/officeDocument/2006/relationships/image" Target="../media/image68.png"/><Relationship Id="rId49" Type="http://schemas.openxmlformats.org/officeDocument/2006/relationships/image" Target="../media/image81.png"/><Relationship Id="rId10" Type="http://schemas.openxmlformats.org/officeDocument/2006/relationships/image" Target="../media/image42.png"/><Relationship Id="rId19" Type="http://schemas.openxmlformats.org/officeDocument/2006/relationships/image" Target="../media/image51.png"/><Relationship Id="rId31" Type="http://schemas.openxmlformats.org/officeDocument/2006/relationships/image" Target="../media/image63.png"/><Relationship Id="rId44" Type="http://schemas.openxmlformats.org/officeDocument/2006/relationships/image" Target="../media/image76.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59.png"/><Relationship Id="rId30" Type="http://schemas.openxmlformats.org/officeDocument/2006/relationships/image" Target="../media/image62.png"/><Relationship Id="rId35" Type="http://schemas.openxmlformats.org/officeDocument/2006/relationships/image" Target="../media/image67.png"/><Relationship Id="rId43" Type="http://schemas.openxmlformats.org/officeDocument/2006/relationships/image" Target="../media/image75.png"/><Relationship Id="rId48" Type="http://schemas.openxmlformats.org/officeDocument/2006/relationships/image" Target="../media/image80.png"/><Relationship Id="rId8" Type="http://schemas.openxmlformats.org/officeDocument/2006/relationships/image" Target="../media/image40.png"/><Relationship Id="rId51" Type="http://schemas.openxmlformats.org/officeDocument/2006/relationships/image" Target="../media/image83.png"/><Relationship Id="rId3" Type="http://schemas.openxmlformats.org/officeDocument/2006/relationships/image" Target="../media/image35.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33" Type="http://schemas.openxmlformats.org/officeDocument/2006/relationships/image" Target="../media/image65.png"/><Relationship Id="rId38" Type="http://schemas.openxmlformats.org/officeDocument/2006/relationships/image" Target="../media/image70.png"/><Relationship Id="rId46" Type="http://schemas.openxmlformats.org/officeDocument/2006/relationships/image" Target="../media/image78.png"/><Relationship Id="rId20" Type="http://schemas.openxmlformats.org/officeDocument/2006/relationships/image" Target="../media/image52.png"/><Relationship Id="rId41" Type="http://schemas.openxmlformats.org/officeDocument/2006/relationships/image" Target="../media/image73.png"/><Relationship Id="rId1" Type="http://schemas.openxmlformats.org/officeDocument/2006/relationships/slideMaster" Target="../slideMasters/slideMaster1.xml"/><Relationship Id="rId6" Type="http://schemas.openxmlformats.org/officeDocument/2006/relationships/image" Target="../media/image3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p:cSld name="Section Title">
    <p:spTree>
      <p:nvGrpSpPr>
        <p:cNvPr id="1" name="Shape 12"/>
        <p:cNvGrpSpPr/>
        <p:nvPr/>
      </p:nvGrpSpPr>
      <p:grpSpPr>
        <a:xfrm>
          <a:off x="0" y="0"/>
          <a:ext cx="0" cy="0"/>
          <a:chOff x="0" y="0"/>
          <a:chExt cx="0" cy="0"/>
        </a:xfrm>
      </p:grpSpPr>
      <p:sp>
        <p:nvSpPr>
          <p:cNvPr id="13" name="Google Shape;13;p14"/>
          <p:cNvSpPr/>
          <p:nvPr/>
        </p:nvSpPr>
        <p:spPr>
          <a:xfrm>
            <a:off x="1" y="2"/>
            <a:ext cx="12188824" cy="6857999"/>
          </a:xfrm>
          <a:prstGeom prst="rect">
            <a:avLst/>
          </a:prstGeom>
          <a:gradFill>
            <a:gsLst>
              <a:gs pos="0">
                <a:schemeClr val="accent2"/>
              </a:gs>
              <a:gs pos="83000">
                <a:srgbClr val="0A2043"/>
              </a:gs>
              <a:gs pos="98000">
                <a:srgbClr val="06152D"/>
              </a:gs>
              <a:gs pos="100000">
                <a:srgbClr val="06152D"/>
              </a:gs>
            </a:gsLst>
            <a:lin ang="4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sp>
        <p:nvSpPr>
          <p:cNvPr id="14" name="Google Shape;14;p14"/>
          <p:cNvSpPr/>
          <p:nvPr/>
        </p:nvSpPr>
        <p:spPr>
          <a:xfrm flipH="1">
            <a:off x="6512119" y="-66675"/>
            <a:ext cx="5676706" cy="6924675"/>
          </a:xfrm>
          <a:prstGeom prst="rtTriangle">
            <a:avLst/>
          </a:prstGeom>
          <a:solidFill>
            <a:srgbClr val="E2E2E2">
              <a:alpha val="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pic>
        <p:nvPicPr>
          <p:cNvPr id="15" name="Google Shape;15;p14"/>
          <p:cNvPicPr preferRelativeResize="0"/>
          <p:nvPr/>
        </p:nvPicPr>
        <p:blipFill rotWithShape="1">
          <a:blip r:embed="rId2">
            <a:alphaModFix amt="20000"/>
          </a:blip>
          <a:srcRect/>
          <a:stretch/>
        </p:blipFill>
        <p:spPr>
          <a:xfrm rot="2378623">
            <a:off x="8881922" y="1991539"/>
            <a:ext cx="1673653" cy="5315579"/>
          </a:xfrm>
          <a:prstGeom prst="rect">
            <a:avLst/>
          </a:prstGeom>
          <a:noFill/>
          <a:ln>
            <a:noFill/>
          </a:ln>
        </p:spPr>
      </p:pic>
      <p:sp>
        <p:nvSpPr>
          <p:cNvPr id="16" name="Google Shape;16;p14"/>
          <p:cNvSpPr txBox="1">
            <a:spLocks noGrp="1"/>
          </p:cNvSpPr>
          <p:nvPr>
            <p:ph type="title"/>
          </p:nvPr>
        </p:nvSpPr>
        <p:spPr>
          <a:xfrm>
            <a:off x="424073" y="1996312"/>
            <a:ext cx="8881659" cy="175910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3600"/>
              <a:buFont typeface="Georgia"/>
              <a:buNone/>
              <a:defRPr sz="3600">
                <a:solidFill>
                  <a:schemeClr val="lt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body" idx="1"/>
          </p:nvPr>
        </p:nvSpPr>
        <p:spPr>
          <a:xfrm>
            <a:off x="507869" y="3808754"/>
            <a:ext cx="7544375" cy="20193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480"/>
              </a:spcBef>
              <a:spcAft>
                <a:spcPts val="0"/>
              </a:spcAft>
              <a:buSzPts val="2400"/>
              <a:buNone/>
              <a:defRPr sz="2400">
                <a:solidFill>
                  <a:schemeClr val="lt1"/>
                </a:solidFill>
                <a:latin typeface="Arial"/>
                <a:ea typeface="Arial"/>
                <a:cs typeface="Arial"/>
                <a:sym typeface="Arial"/>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o"/>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8" name="Google Shape;18;p14"/>
          <p:cNvPicPr preferRelativeResize="0"/>
          <p:nvPr/>
        </p:nvPicPr>
        <p:blipFill rotWithShape="1">
          <a:blip r:embed="rId3">
            <a:alphaModFix/>
          </a:blip>
          <a:srcRect/>
          <a:stretch/>
        </p:blipFill>
        <p:spPr>
          <a:xfrm>
            <a:off x="167705" y="6065843"/>
            <a:ext cx="1590642" cy="629429"/>
          </a:xfrm>
          <a:prstGeom prst="rect">
            <a:avLst/>
          </a:prstGeom>
          <a:noFill/>
          <a:ln>
            <a:noFill/>
          </a:ln>
        </p:spPr>
      </p:pic>
      <p:sp>
        <p:nvSpPr>
          <p:cNvPr id="19" name="Google Shape;19;p14"/>
          <p:cNvSpPr/>
          <p:nvPr/>
        </p:nvSpPr>
        <p:spPr>
          <a:xfrm>
            <a:off x="6483816" y="6427416"/>
            <a:ext cx="5585421" cy="338433"/>
          </a:xfrm>
          <a:prstGeom prst="rect">
            <a:avLst/>
          </a:prstGeom>
          <a:noFill/>
          <a:ln>
            <a:noFill/>
          </a:ln>
        </p:spPr>
        <p:txBody>
          <a:bodyPr spcFirstLastPara="1" wrap="square" lIns="182750" tIns="91375" rIns="182750" bIns="91375"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Open Sans"/>
                <a:ea typeface="Open Sans"/>
                <a:cs typeface="Open Sans"/>
                <a:sym typeface="Open Sans"/>
              </a:rPr>
              <a:t>© 2021 Tennessee Department of Education </a:t>
            </a:r>
            <a:endParaRPr sz="1000" b="0" i="0" u="none" strike="noStrike" cap="none">
              <a:solidFill>
                <a:schemeClr val="lt1"/>
              </a:solidFill>
              <a:latin typeface="Open Sans"/>
              <a:ea typeface="Open Sans"/>
              <a:cs typeface="Open Sans"/>
              <a:sym typeface="Open Sans"/>
            </a:endParaRPr>
          </a:p>
        </p:txBody>
      </p:sp>
      <p:pic>
        <p:nvPicPr>
          <p:cNvPr id="20" name="Google Shape;20;p14" descr="Text&#10;&#10;Description automatically generated"/>
          <p:cNvPicPr preferRelativeResize="0"/>
          <p:nvPr/>
        </p:nvPicPr>
        <p:blipFill rotWithShape="1">
          <a:blip r:embed="rId4">
            <a:alphaModFix/>
          </a:blip>
          <a:srcRect/>
          <a:stretch/>
        </p:blipFill>
        <p:spPr>
          <a:xfrm>
            <a:off x="167705" y="162728"/>
            <a:ext cx="5430838" cy="98899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60"/>
        <p:cNvGrpSpPr/>
        <p:nvPr/>
      </p:nvGrpSpPr>
      <p:grpSpPr>
        <a:xfrm>
          <a:off x="0" y="0"/>
          <a:ext cx="0" cy="0"/>
          <a:chOff x="0" y="0"/>
          <a:chExt cx="0" cy="0"/>
        </a:xfrm>
      </p:grpSpPr>
      <p:sp>
        <p:nvSpPr>
          <p:cNvPr id="61" name="Google Shape;61;p25"/>
          <p:cNvSpPr/>
          <p:nvPr/>
        </p:nvSpPr>
        <p:spPr>
          <a:xfrm>
            <a:off x="1" y="2"/>
            <a:ext cx="12188824" cy="6857999"/>
          </a:xfrm>
          <a:prstGeom prst="rect">
            <a:avLst/>
          </a:prstGeom>
          <a:gradFill>
            <a:gsLst>
              <a:gs pos="0">
                <a:schemeClr val="accent2"/>
              </a:gs>
              <a:gs pos="83000">
                <a:srgbClr val="0A2043"/>
              </a:gs>
              <a:gs pos="98000">
                <a:srgbClr val="06152D"/>
              </a:gs>
              <a:gs pos="100000">
                <a:srgbClr val="06152D"/>
              </a:gs>
            </a:gsLst>
            <a:lin ang="4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pic>
        <p:nvPicPr>
          <p:cNvPr id="62" name="Google Shape;62;p25" descr="Text&#10;&#10;Description automatically generated"/>
          <p:cNvPicPr preferRelativeResize="0"/>
          <p:nvPr/>
        </p:nvPicPr>
        <p:blipFill rotWithShape="1">
          <a:blip r:embed="rId2">
            <a:alphaModFix/>
          </a:blip>
          <a:srcRect/>
          <a:stretch/>
        </p:blipFill>
        <p:spPr>
          <a:xfrm>
            <a:off x="208345" y="6077440"/>
            <a:ext cx="3357815" cy="61148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randing">
  <p:cSld name="Branding">
    <p:spTree>
      <p:nvGrpSpPr>
        <p:cNvPr id="1" name="Shape 63"/>
        <p:cNvGrpSpPr/>
        <p:nvPr/>
      </p:nvGrpSpPr>
      <p:grpSpPr>
        <a:xfrm>
          <a:off x="0" y="0"/>
          <a:ext cx="0" cy="0"/>
          <a:chOff x="0" y="0"/>
          <a:chExt cx="0" cy="0"/>
        </a:xfrm>
      </p:grpSpPr>
      <p:sp>
        <p:nvSpPr>
          <p:cNvPr id="64" name="Google Shape;64;p26"/>
          <p:cNvSpPr txBox="1"/>
          <p:nvPr/>
        </p:nvSpPr>
        <p:spPr>
          <a:xfrm>
            <a:off x="507868" y="1691640"/>
            <a:ext cx="5586544" cy="45858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Open Sans"/>
                <a:ea typeface="Open Sans"/>
                <a:cs typeface="Open Sans"/>
                <a:sym typeface="Open Sans"/>
              </a:rPr>
              <a:t>TDOE Approved PPT Fonts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2"/>
                </a:solidFill>
                <a:latin typeface="Open Sans"/>
                <a:ea typeface="Open Sans"/>
                <a:cs typeface="Open Sans"/>
                <a:sym typeface="Open Sans"/>
              </a:rPr>
              <a:t>Standard Headings – Serif Bold Blue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2"/>
                </a:solidFill>
                <a:latin typeface="Georgia"/>
                <a:ea typeface="Georgia"/>
                <a:cs typeface="Georgia"/>
                <a:sym typeface="Georgia"/>
              </a:rPr>
              <a:t>Georgia Bold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accent2"/>
                </a:solidFill>
                <a:latin typeface="Georgia"/>
                <a:ea typeface="Georgia"/>
                <a:cs typeface="Georgia"/>
                <a:sym typeface="Georgia"/>
              </a:rPr>
              <a:t>Safer choice for PPT - available on most computers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2"/>
                </a:solidFill>
                <a:latin typeface="Arial"/>
                <a:ea typeface="Arial"/>
                <a:cs typeface="Arial"/>
                <a:sym typeface="Arial"/>
              </a:rPr>
              <a:t>Permian Slab Serif Bold</a:t>
            </a:r>
            <a:br>
              <a:rPr lang="en-US" sz="3600" b="1" i="0" u="none" strike="noStrike" cap="none">
                <a:solidFill>
                  <a:schemeClr val="accent2"/>
                </a:solidFill>
                <a:latin typeface="Arial"/>
                <a:ea typeface="Arial"/>
                <a:cs typeface="Arial"/>
                <a:sym typeface="Arial"/>
              </a:rPr>
            </a:br>
            <a:r>
              <a:rPr lang="en-US" sz="1600" b="0" i="1" u="none" strike="noStrike" cap="none">
                <a:solidFill>
                  <a:schemeClr val="accent2"/>
                </a:solidFill>
                <a:latin typeface="Arial"/>
                <a:ea typeface="Arial"/>
                <a:cs typeface="Arial"/>
                <a:sym typeface="Arial"/>
              </a:rPr>
              <a:t>may not be available on every computer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Open Sans"/>
                <a:ea typeface="Open Sans"/>
                <a:cs typeface="Open Sans"/>
                <a:sym typeface="Open Sans"/>
              </a:rPr>
              <a:t>Standard Body  / Bullets – Sans Serif Regular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Open Sans"/>
                <a:ea typeface="Open Sans"/>
                <a:cs typeface="Open Sans"/>
                <a:sym typeface="Open Sans"/>
              </a:rPr>
              <a:t>Open Sans font family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Arial font family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p:txBody>
      </p:sp>
      <p:sp>
        <p:nvSpPr>
          <p:cNvPr id="65" name="Google Shape;65;p26"/>
          <p:cNvSpPr txBox="1"/>
          <p:nvPr/>
        </p:nvSpPr>
        <p:spPr>
          <a:xfrm>
            <a:off x="6297361" y="1691640"/>
            <a:ext cx="5586544"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Open Sans"/>
                <a:ea typeface="Open Sans"/>
                <a:cs typeface="Open Sans"/>
                <a:sym typeface="Open Sans"/>
              </a:rPr>
              <a:t>TDOE Approved PPT Colors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p:txBody>
      </p:sp>
      <p:pic>
        <p:nvPicPr>
          <p:cNvPr id="66" name="Google Shape;66;p26" descr="A picture containing graphical user interface&#10;&#10;Description automatically generated"/>
          <p:cNvPicPr preferRelativeResize="0"/>
          <p:nvPr/>
        </p:nvPicPr>
        <p:blipFill rotWithShape="1">
          <a:blip r:embed="rId2">
            <a:alphaModFix/>
          </a:blip>
          <a:srcRect/>
          <a:stretch/>
        </p:blipFill>
        <p:spPr>
          <a:xfrm>
            <a:off x="6500309" y="2308860"/>
            <a:ext cx="5180648" cy="560070"/>
          </a:xfrm>
          <a:prstGeom prst="rect">
            <a:avLst/>
          </a:prstGeom>
          <a:noFill/>
          <a:ln>
            <a:noFill/>
          </a:ln>
        </p:spPr>
      </p:pic>
      <p:sp>
        <p:nvSpPr>
          <p:cNvPr id="67" name="Google Shape;67;p26"/>
          <p:cNvSpPr/>
          <p:nvPr/>
        </p:nvSpPr>
        <p:spPr>
          <a:xfrm>
            <a:off x="507868" y="395823"/>
            <a:ext cx="1037495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2"/>
                </a:solidFill>
                <a:latin typeface="Georgia"/>
                <a:ea typeface="Georgia"/>
                <a:cs typeface="Georgia"/>
                <a:sym typeface="Georgia"/>
              </a:rPr>
              <a:t>Branding – Fonts and Colors for Reference</a:t>
            </a:r>
            <a:endParaRPr sz="1400" b="0" i="0" u="none" strike="noStrike" cap="none">
              <a:solidFill>
                <a:srgbClr val="000000"/>
              </a:solidFill>
              <a:latin typeface="Arial"/>
              <a:ea typeface="Arial"/>
              <a:cs typeface="Arial"/>
              <a:sym typeface="Arial"/>
            </a:endParaRPr>
          </a:p>
        </p:txBody>
      </p:sp>
      <p:sp>
        <p:nvSpPr>
          <p:cNvPr id="68" name="Google Shape;68;p26"/>
          <p:cNvSpPr/>
          <p:nvPr/>
        </p:nvSpPr>
        <p:spPr>
          <a:xfrm>
            <a:off x="0" y="0"/>
            <a:ext cx="3049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grpSp>
        <p:nvGrpSpPr>
          <p:cNvPr id="69" name="Google Shape;69;p26"/>
          <p:cNvGrpSpPr/>
          <p:nvPr/>
        </p:nvGrpSpPr>
        <p:grpSpPr>
          <a:xfrm>
            <a:off x="6629399" y="3265713"/>
            <a:ext cx="4865913" cy="1352807"/>
            <a:chOff x="6629399" y="3265713"/>
            <a:chExt cx="4865913" cy="1352807"/>
          </a:xfrm>
        </p:grpSpPr>
        <p:sp>
          <p:nvSpPr>
            <p:cNvPr id="70" name="Google Shape;70;p26"/>
            <p:cNvSpPr/>
            <p:nvPr/>
          </p:nvSpPr>
          <p:spPr>
            <a:xfrm>
              <a:off x="6629399" y="3282042"/>
              <a:ext cx="914400" cy="9144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71" name="Google Shape;71;p26"/>
            <p:cNvSpPr/>
            <p:nvPr/>
          </p:nvSpPr>
          <p:spPr>
            <a:xfrm>
              <a:off x="7924799" y="3282042"/>
              <a:ext cx="914400" cy="9144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72" name="Google Shape;72;p26"/>
            <p:cNvSpPr/>
            <p:nvPr/>
          </p:nvSpPr>
          <p:spPr>
            <a:xfrm>
              <a:off x="9220199" y="3282042"/>
              <a:ext cx="914400" cy="914400"/>
            </a:xfrm>
            <a:prstGeom prst="rect">
              <a:avLst/>
            </a:prstGeom>
            <a:solidFill>
              <a:srgbClr val="EE34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73" name="Google Shape;73;p26"/>
            <p:cNvSpPr/>
            <p:nvPr/>
          </p:nvSpPr>
          <p:spPr>
            <a:xfrm>
              <a:off x="10515599" y="3265713"/>
              <a:ext cx="914400" cy="914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74" name="Google Shape;74;p26"/>
            <p:cNvSpPr txBox="1"/>
            <p:nvPr/>
          </p:nvSpPr>
          <p:spPr>
            <a:xfrm>
              <a:off x="6629399" y="4310743"/>
              <a:ext cx="91440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#6E7073</a:t>
              </a:r>
              <a:endParaRPr sz="1400" b="0" i="0" u="none" strike="noStrike" cap="none">
                <a:solidFill>
                  <a:srgbClr val="000000"/>
                </a:solidFill>
                <a:latin typeface="Arial"/>
                <a:ea typeface="Arial"/>
                <a:cs typeface="Arial"/>
                <a:sym typeface="Arial"/>
              </a:endParaRPr>
            </a:p>
          </p:txBody>
        </p:sp>
        <p:sp>
          <p:nvSpPr>
            <p:cNvPr id="75" name="Google Shape;75;p26"/>
            <p:cNvSpPr txBox="1"/>
            <p:nvPr/>
          </p:nvSpPr>
          <p:spPr>
            <a:xfrm>
              <a:off x="7924799" y="4310743"/>
              <a:ext cx="91440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#EEEEEE</a:t>
              </a:r>
              <a:endParaRPr sz="1400" b="0" i="0" u="none" strike="noStrike" cap="none">
                <a:solidFill>
                  <a:srgbClr val="000000"/>
                </a:solidFill>
                <a:latin typeface="Arial"/>
                <a:ea typeface="Arial"/>
                <a:cs typeface="Arial"/>
                <a:sym typeface="Arial"/>
              </a:endParaRPr>
            </a:p>
          </p:txBody>
        </p:sp>
        <p:sp>
          <p:nvSpPr>
            <p:cNvPr id="76" name="Google Shape;76;p26"/>
            <p:cNvSpPr txBox="1"/>
            <p:nvPr/>
          </p:nvSpPr>
          <p:spPr>
            <a:xfrm>
              <a:off x="9220199" y="4310743"/>
              <a:ext cx="91440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#EE3424</a:t>
              </a:r>
              <a:endParaRPr sz="1400" b="0" i="0" u="none" strike="noStrike" cap="none">
                <a:solidFill>
                  <a:srgbClr val="000000"/>
                </a:solidFill>
                <a:latin typeface="Arial"/>
                <a:ea typeface="Arial"/>
                <a:cs typeface="Arial"/>
                <a:sym typeface="Arial"/>
              </a:endParaRPr>
            </a:p>
          </p:txBody>
        </p:sp>
        <p:sp>
          <p:nvSpPr>
            <p:cNvPr id="77" name="Google Shape;77;p26"/>
            <p:cNvSpPr txBox="1"/>
            <p:nvPr/>
          </p:nvSpPr>
          <p:spPr>
            <a:xfrm>
              <a:off x="10466611" y="4310743"/>
              <a:ext cx="1028701"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#0E2B5A</a:t>
              </a:r>
              <a:endParaRPr sz="1400" b="0" i="0" u="none" strike="noStrike" cap="none">
                <a:solidFill>
                  <a:srgbClr val="000000"/>
                </a:solidFill>
                <a:latin typeface="Arial"/>
                <a:ea typeface="Arial"/>
                <a:cs typeface="Arial"/>
                <a:sym typeface="Arial"/>
              </a:endParaRPr>
            </a:p>
          </p:txBody>
        </p:sp>
      </p:grpSp>
      <p:grpSp>
        <p:nvGrpSpPr>
          <p:cNvPr id="78" name="Google Shape;78;p26"/>
          <p:cNvGrpSpPr/>
          <p:nvPr/>
        </p:nvGrpSpPr>
        <p:grpSpPr>
          <a:xfrm>
            <a:off x="6657676" y="4864288"/>
            <a:ext cx="4865913" cy="1352807"/>
            <a:chOff x="6629399" y="3265713"/>
            <a:chExt cx="4865913" cy="1352807"/>
          </a:xfrm>
        </p:grpSpPr>
        <p:sp>
          <p:nvSpPr>
            <p:cNvPr id="79" name="Google Shape;79;p26"/>
            <p:cNvSpPr/>
            <p:nvPr/>
          </p:nvSpPr>
          <p:spPr>
            <a:xfrm>
              <a:off x="6629399" y="3282042"/>
              <a:ext cx="914400" cy="914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80" name="Google Shape;80;p26"/>
            <p:cNvSpPr/>
            <p:nvPr/>
          </p:nvSpPr>
          <p:spPr>
            <a:xfrm>
              <a:off x="7924799" y="3282042"/>
              <a:ext cx="914400" cy="914400"/>
            </a:xfrm>
            <a:prstGeom prst="rect">
              <a:avLst/>
            </a:prstGeom>
            <a:solidFill>
              <a:srgbClr val="2DCC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81" name="Google Shape;81;p26"/>
            <p:cNvSpPr/>
            <p:nvPr/>
          </p:nvSpPr>
          <p:spPr>
            <a:xfrm>
              <a:off x="9220199" y="3282042"/>
              <a:ext cx="914400" cy="914400"/>
            </a:xfrm>
            <a:prstGeom prst="rect">
              <a:avLst/>
            </a:prstGeom>
            <a:solidFill>
              <a:srgbClr val="D2D75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82" name="Google Shape;82;p26"/>
            <p:cNvSpPr/>
            <p:nvPr/>
          </p:nvSpPr>
          <p:spPr>
            <a:xfrm>
              <a:off x="10515599" y="3265713"/>
              <a:ext cx="914400" cy="914400"/>
            </a:xfrm>
            <a:prstGeom prst="rect">
              <a:avLst/>
            </a:prstGeom>
            <a:solidFill>
              <a:srgbClr val="5D79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83" name="Google Shape;83;p26"/>
            <p:cNvSpPr txBox="1"/>
            <p:nvPr/>
          </p:nvSpPr>
          <p:spPr>
            <a:xfrm>
              <a:off x="6629399" y="4310743"/>
              <a:ext cx="91440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#E87722</a:t>
              </a:r>
              <a:endParaRPr sz="1400" b="0" i="0" u="none" strike="noStrike" cap="none">
                <a:solidFill>
                  <a:srgbClr val="000000"/>
                </a:solidFill>
                <a:latin typeface="Arial"/>
                <a:ea typeface="Arial"/>
                <a:cs typeface="Arial"/>
                <a:sym typeface="Arial"/>
              </a:endParaRPr>
            </a:p>
          </p:txBody>
        </p:sp>
        <p:sp>
          <p:nvSpPr>
            <p:cNvPr id="84" name="Google Shape;84;p26"/>
            <p:cNvSpPr txBox="1"/>
            <p:nvPr/>
          </p:nvSpPr>
          <p:spPr>
            <a:xfrm>
              <a:off x="7843154" y="4310743"/>
              <a:ext cx="1077688"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#2DCCD3</a:t>
              </a:r>
              <a:endParaRPr sz="1400" b="0" i="0" u="none" strike="noStrike" cap="none">
                <a:solidFill>
                  <a:srgbClr val="000000"/>
                </a:solidFill>
                <a:latin typeface="Arial"/>
                <a:ea typeface="Arial"/>
                <a:cs typeface="Arial"/>
                <a:sym typeface="Arial"/>
              </a:endParaRPr>
            </a:p>
          </p:txBody>
        </p:sp>
        <p:sp>
          <p:nvSpPr>
            <p:cNvPr id="85" name="Google Shape;85;p26"/>
            <p:cNvSpPr txBox="1"/>
            <p:nvPr/>
          </p:nvSpPr>
          <p:spPr>
            <a:xfrm>
              <a:off x="9154885" y="4310743"/>
              <a:ext cx="1077688"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#D2D755</a:t>
              </a:r>
              <a:endParaRPr sz="1400" b="0" i="0" u="none" strike="noStrike" cap="none">
                <a:solidFill>
                  <a:srgbClr val="000000"/>
                </a:solidFill>
                <a:latin typeface="Arial"/>
                <a:ea typeface="Arial"/>
                <a:cs typeface="Arial"/>
                <a:sym typeface="Arial"/>
              </a:endParaRPr>
            </a:p>
          </p:txBody>
        </p:sp>
        <p:sp>
          <p:nvSpPr>
            <p:cNvPr id="86" name="Google Shape;86;p26"/>
            <p:cNvSpPr txBox="1"/>
            <p:nvPr/>
          </p:nvSpPr>
          <p:spPr>
            <a:xfrm>
              <a:off x="10466611" y="4310743"/>
              <a:ext cx="1028701"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#5D7975</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ogos">
  <p:cSld name="Logos">
    <p:spTree>
      <p:nvGrpSpPr>
        <p:cNvPr id="1" name="Shape 87"/>
        <p:cNvGrpSpPr/>
        <p:nvPr/>
      </p:nvGrpSpPr>
      <p:grpSpPr>
        <a:xfrm>
          <a:off x="0" y="0"/>
          <a:ext cx="0" cy="0"/>
          <a:chOff x="0" y="0"/>
          <a:chExt cx="0" cy="0"/>
        </a:xfrm>
      </p:grpSpPr>
      <p:sp>
        <p:nvSpPr>
          <p:cNvPr id="88" name="Google Shape;88;p27"/>
          <p:cNvSpPr/>
          <p:nvPr/>
        </p:nvSpPr>
        <p:spPr>
          <a:xfrm>
            <a:off x="0" y="3991335"/>
            <a:ext cx="12188825" cy="28666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pic>
        <p:nvPicPr>
          <p:cNvPr id="89" name="Google Shape;89;p27"/>
          <p:cNvPicPr preferRelativeResize="0"/>
          <p:nvPr/>
        </p:nvPicPr>
        <p:blipFill rotWithShape="1">
          <a:blip r:embed="rId2">
            <a:alphaModFix/>
          </a:blip>
          <a:srcRect/>
          <a:stretch/>
        </p:blipFill>
        <p:spPr>
          <a:xfrm>
            <a:off x="703965" y="4507362"/>
            <a:ext cx="1617558" cy="640080"/>
          </a:xfrm>
          <a:prstGeom prst="rect">
            <a:avLst/>
          </a:prstGeom>
          <a:noFill/>
          <a:ln>
            <a:noFill/>
          </a:ln>
        </p:spPr>
      </p:pic>
      <p:pic>
        <p:nvPicPr>
          <p:cNvPr id="90" name="Google Shape;90;p27"/>
          <p:cNvPicPr preferRelativeResize="0"/>
          <p:nvPr/>
        </p:nvPicPr>
        <p:blipFill rotWithShape="1">
          <a:blip r:embed="rId3">
            <a:alphaModFix/>
          </a:blip>
          <a:srcRect/>
          <a:stretch/>
        </p:blipFill>
        <p:spPr>
          <a:xfrm>
            <a:off x="2959928" y="1316382"/>
            <a:ext cx="1650532" cy="1030229"/>
          </a:xfrm>
          <a:prstGeom prst="rect">
            <a:avLst/>
          </a:prstGeom>
          <a:noFill/>
          <a:ln>
            <a:noFill/>
          </a:ln>
        </p:spPr>
      </p:pic>
      <p:pic>
        <p:nvPicPr>
          <p:cNvPr id="91" name="Google Shape;91;p27"/>
          <p:cNvPicPr preferRelativeResize="0"/>
          <p:nvPr/>
        </p:nvPicPr>
        <p:blipFill rotWithShape="1">
          <a:blip r:embed="rId4">
            <a:alphaModFix/>
          </a:blip>
          <a:srcRect/>
          <a:stretch/>
        </p:blipFill>
        <p:spPr>
          <a:xfrm>
            <a:off x="703816" y="1511456"/>
            <a:ext cx="1617856" cy="640080"/>
          </a:xfrm>
          <a:prstGeom prst="rect">
            <a:avLst/>
          </a:prstGeom>
          <a:noFill/>
          <a:ln>
            <a:noFill/>
          </a:ln>
        </p:spPr>
      </p:pic>
      <p:pic>
        <p:nvPicPr>
          <p:cNvPr id="92" name="Google Shape;92;p27"/>
          <p:cNvPicPr preferRelativeResize="0"/>
          <p:nvPr/>
        </p:nvPicPr>
        <p:blipFill rotWithShape="1">
          <a:blip r:embed="rId5">
            <a:alphaModFix/>
          </a:blip>
          <a:srcRect/>
          <a:stretch/>
        </p:blipFill>
        <p:spPr>
          <a:xfrm>
            <a:off x="7443944" y="2686386"/>
            <a:ext cx="1714500" cy="1041400"/>
          </a:xfrm>
          <a:prstGeom prst="rect">
            <a:avLst/>
          </a:prstGeom>
          <a:noFill/>
          <a:ln>
            <a:noFill/>
          </a:ln>
        </p:spPr>
      </p:pic>
      <p:pic>
        <p:nvPicPr>
          <p:cNvPr id="93" name="Google Shape;93;p27"/>
          <p:cNvPicPr preferRelativeResize="0"/>
          <p:nvPr/>
        </p:nvPicPr>
        <p:blipFill rotWithShape="1">
          <a:blip r:embed="rId6">
            <a:alphaModFix/>
          </a:blip>
          <a:srcRect/>
          <a:stretch/>
        </p:blipFill>
        <p:spPr>
          <a:xfrm>
            <a:off x="7443944" y="1310796"/>
            <a:ext cx="1714500" cy="1041400"/>
          </a:xfrm>
          <a:prstGeom prst="rect">
            <a:avLst/>
          </a:prstGeom>
          <a:noFill/>
          <a:ln>
            <a:noFill/>
          </a:ln>
        </p:spPr>
      </p:pic>
      <p:pic>
        <p:nvPicPr>
          <p:cNvPr id="94" name="Google Shape;94;p27"/>
          <p:cNvPicPr preferRelativeResize="0"/>
          <p:nvPr/>
        </p:nvPicPr>
        <p:blipFill rotWithShape="1">
          <a:blip r:embed="rId7">
            <a:alphaModFix/>
          </a:blip>
          <a:srcRect/>
          <a:stretch/>
        </p:blipFill>
        <p:spPr>
          <a:xfrm>
            <a:off x="7443944" y="5482980"/>
            <a:ext cx="1714500" cy="1041400"/>
          </a:xfrm>
          <a:prstGeom prst="rect">
            <a:avLst/>
          </a:prstGeom>
          <a:noFill/>
          <a:ln>
            <a:noFill/>
          </a:ln>
        </p:spPr>
      </p:pic>
      <p:pic>
        <p:nvPicPr>
          <p:cNvPr id="95" name="Google Shape;95;p27"/>
          <p:cNvPicPr preferRelativeResize="0"/>
          <p:nvPr/>
        </p:nvPicPr>
        <p:blipFill rotWithShape="1">
          <a:blip r:embed="rId8">
            <a:alphaModFix/>
          </a:blip>
          <a:srcRect/>
          <a:stretch/>
        </p:blipFill>
        <p:spPr>
          <a:xfrm>
            <a:off x="7443944" y="4306702"/>
            <a:ext cx="1714500" cy="1041400"/>
          </a:xfrm>
          <a:prstGeom prst="rect">
            <a:avLst/>
          </a:prstGeom>
          <a:noFill/>
          <a:ln>
            <a:noFill/>
          </a:ln>
        </p:spPr>
      </p:pic>
      <p:pic>
        <p:nvPicPr>
          <p:cNvPr id="96" name="Google Shape;96;p27"/>
          <p:cNvPicPr preferRelativeResize="0"/>
          <p:nvPr/>
        </p:nvPicPr>
        <p:blipFill rotWithShape="1">
          <a:blip r:embed="rId9">
            <a:alphaModFix/>
          </a:blip>
          <a:srcRect/>
          <a:stretch/>
        </p:blipFill>
        <p:spPr>
          <a:xfrm>
            <a:off x="5088115" y="2664796"/>
            <a:ext cx="1943487" cy="1084580"/>
          </a:xfrm>
          <a:prstGeom prst="rect">
            <a:avLst/>
          </a:prstGeom>
          <a:noFill/>
          <a:ln>
            <a:noFill/>
          </a:ln>
        </p:spPr>
      </p:pic>
      <p:pic>
        <p:nvPicPr>
          <p:cNvPr id="97" name="Google Shape;97;p27"/>
          <p:cNvPicPr preferRelativeResize="0"/>
          <p:nvPr/>
        </p:nvPicPr>
        <p:blipFill rotWithShape="1">
          <a:blip r:embed="rId10">
            <a:alphaModFix/>
          </a:blip>
          <a:srcRect/>
          <a:stretch/>
        </p:blipFill>
        <p:spPr>
          <a:xfrm>
            <a:off x="5088115" y="1289206"/>
            <a:ext cx="1943487" cy="1084580"/>
          </a:xfrm>
          <a:prstGeom prst="rect">
            <a:avLst/>
          </a:prstGeom>
          <a:noFill/>
          <a:ln>
            <a:noFill/>
          </a:ln>
        </p:spPr>
      </p:pic>
      <p:pic>
        <p:nvPicPr>
          <p:cNvPr id="98" name="Google Shape;98;p27"/>
          <p:cNvPicPr preferRelativeResize="0"/>
          <p:nvPr/>
        </p:nvPicPr>
        <p:blipFill rotWithShape="1">
          <a:blip r:embed="rId11">
            <a:alphaModFix/>
          </a:blip>
          <a:srcRect/>
          <a:stretch/>
        </p:blipFill>
        <p:spPr>
          <a:xfrm>
            <a:off x="5088115" y="5461390"/>
            <a:ext cx="1943487" cy="1084580"/>
          </a:xfrm>
          <a:prstGeom prst="rect">
            <a:avLst/>
          </a:prstGeom>
          <a:noFill/>
          <a:ln>
            <a:noFill/>
          </a:ln>
        </p:spPr>
      </p:pic>
      <p:pic>
        <p:nvPicPr>
          <p:cNvPr id="99" name="Google Shape;99;p27"/>
          <p:cNvPicPr preferRelativeResize="0"/>
          <p:nvPr/>
        </p:nvPicPr>
        <p:blipFill rotWithShape="1">
          <a:blip r:embed="rId12">
            <a:alphaModFix/>
          </a:blip>
          <a:srcRect/>
          <a:stretch/>
        </p:blipFill>
        <p:spPr>
          <a:xfrm>
            <a:off x="5088115" y="4285112"/>
            <a:ext cx="1943487" cy="1084580"/>
          </a:xfrm>
          <a:prstGeom prst="rect">
            <a:avLst/>
          </a:prstGeom>
          <a:noFill/>
          <a:ln>
            <a:noFill/>
          </a:ln>
        </p:spPr>
      </p:pic>
      <p:pic>
        <p:nvPicPr>
          <p:cNvPr id="100" name="Google Shape;100;p27"/>
          <p:cNvPicPr preferRelativeResize="0"/>
          <p:nvPr/>
        </p:nvPicPr>
        <p:blipFill rotWithShape="1">
          <a:blip r:embed="rId13">
            <a:alphaModFix/>
          </a:blip>
          <a:srcRect/>
          <a:stretch/>
        </p:blipFill>
        <p:spPr>
          <a:xfrm>
            <a:off x="710452" y="2887046"/>
            <a:ext cx="1604584" cy="640080"/>
          </a:xfrm>
          <a:prstGeom prst="rect">
            <a:avLst/>
          </a:prstGeom>
          <a:noFill/>
          <a:ln>
            <a:noFill/>
          </a:ln>
        </p:spPr>
      </p:pic>
      <p:pic>
        <p:nvPicPr>
          <p:cNvPr id="101" name="Google Shape;101;p27"/>
          <p:cNvPicPr preferRelativeResize="0"/>
          <p:nvPr/>
        </p:nvPicPr>
        <p:blipFill rotWithShape="1">
          <a:blip r:embed="rId14">
            <a:alphaModFix/>
          </a:blip>
          <a:srcRect/>
          <a:stretch/>
        </p:blipFill>
        <p:spPr>
          <a:xfrm>
            <a:off x="710452" y="5683640"/>
            <a:ext cx="1604584" cy="640080"/>
          </a:xfrm>
          <a:prstGeom prst="rect">
            <a:avLst/>
          </a:prstGeom>
          <a:noFill/>
          <a:ln>
            <a:noFill/>
          </a:ln>
        </p:spPr>
      </p:pic>
      <p:pic>
        <p:nvPicPr>
          <p:cNvPr id="102" name="Google Shape;102;p27"/>
          <p:cNvPicPr preferRelativeResize="0"/>
          <p:nvPr/>
        </p:nvPicPr>
        <p:blipFill rotWithShape="1">
          <a:blip r:embed="rId15">
            <a:alphaModFix/>
          </a:blip>
          <a:srcRect/>
          <a:stretch/>
        </p:blipFill>
        <p:spPr>
          <a:xfrm>
            <a:off x="2959928" y="2694183"/>
            <a:ext cx="1650532" cy="1025807"/>
          </a:xfrm>
          <a:prstGeom prst="rect">
            <a:avLst/>
          </a:prstGeom>
          <a:noFill/>
          <a:ln>
            <a:noFill/>
          </a:ln>
        </p:spPr>
      </p:pic>
      <p:pic>
        <p:nvPicPr>
          <p:cNvPr id="103" name="Google Shape;103;p27"/>
          <p:cNvPicPr preferRelativeResize="0"/>
          <p:nvPr/>
        </p:nvPicPr>
        <p:blipFill rotWithShape="1">
          <a:blip r:embed="rId16">
            <a:alphaModFix/>
          </a:blip>
          <a:srcRect/>
          <a:stretch/>
        </p:blipFill>
        <p:spPr>
          <a:xfrm>
            <a:off x="2959928" y="5498962"/>
            <a:ext cx="1624193" cy="1009436"/>
          </a:xfrm>
          <a:prstGeom prst="rect">
            <a:avLst/>
          </a:prstGeom>
          <a:noFill/>
          <a:ln>
            <a:noFill/>
          </a:ln>
        </p:spPr>
      </p:pic>
      <p:pic>
        <p:nvPicPr>
          <p:cNvPr id="104" name="Google Shape;104;p27"/>
          <p:cNvPicPr preferRelativeResize="0"/>
          <p:nvPr/>
        </p:nvPicPr>
        <p:blipFill rotWithShape="1">
          <a:blip r:embed="rId17">
            <a:alphaModFix/>
          </a:blip>
          <a:srcRect/>
          <a:stretch/>
        </p:blipFill>
        <p:spPr>
          <a:xfrm>
            <a:off x="2959928" y="4316160"/>
            <a:ext cx="1639660" cy="1022485"/>
          </a:xfrm>
          <a:prstGeom prst="rect">
            <a:avLst/>
          </a:prstGeom>
          <a:noFill/>
          <a:ln>
            <a:noFill/>
          </a:ln>
        </p:spPr>
      </p:pic>
      <p:pic>
        <p:nvPicPr>
          <p:cNvPr id="105" name="Google Shape;105;p27"/>
          <p:cNvPicPr preferRelativeResize="0"/>
          <p:nvPr/>
        </p:nvPicPr>
        <p:blipFill rotWithShape="1">
          <a:blip r:embed="rId18">
            <a:alphaModFix/>
          </a:blip>
          <a:srcRect/>
          <a:stretch/>
        </p:blipFill>
        <p:spPr>
          <a:xfrm>
            <a:off x="9832927" y="4438039"/>
            <a:ext cx="764882" cy="778726"/>
          </a:xfrm>
          <a:prstGeom prst="rect">
            <a:avLst/>
          </a:prstGeom>
          <a:noFill/>
          <a:ln>
            <a:noFill/>
          </a:ln>
        </p:spPr>
      </p:pic>
      <p:pic>
        <p:nvPicPr>
          <p:cNvPr id="106" name="Google Shape;106;p27"/>
          <p:cNvPicPr preferRelativeResize="0"/>
          <p:nvPr/>
        </p:nvPicPr>
        <p:blipFill rotWithShape="1">
          <a:blip r:embed="rId19">
            <a:alphaModFix/>
          </a:blip>
          <a:srcRect/>
          <a:stretch/>
        </p:blipFill>
        <p:spPr>
          <a:xfrm>
            <a:off x="10703899" y="5533516"/>
            <a:ext cx="906134" cy="940328"/>
          </a:xfrm>
          <a:prstGeom prst="rect">
            <a:avLst/>
          </a:prstGeom>
          <a:noFill/>
          <a:ln>
            <a:noFill/>
          </a:ln>
        </p:spPr>
      </p:pic>
      <p:pic>
        <p:nvPicPr>
          <p:cNvPr id="107" name="Google Shape;107;p27"/>
          <p:cNvPicPr preferRelativeResize="0"/>
          <p:nvPr/>
        </p:nvPicPr>
        <p:blipFill rotWithShape="1">
          <a:blip r:embed="rId20">
            <a:alphaModFix/>
          </a:blip>
          <a:srcRect/>
          <a:stretch/>
        </p:blipFill>
        <p:spPr>
          <a:xfrm>
            <a:off x="9477686" y="5317880"/>
            <a:ext cx="1347216" cy="1371600"/>
          </a:xfrm>
          <a:prstGeom prst="rect">
            <a:avLst/>
          </a:prstGeom>
          <a:noFill/>
          <a:ln>
            <a:noFill/>
          </a:ln>
        </p:spPr>
      </p:pic>
      <p:pic>
        <p:nvPicPr>
          <p:cNvPr id="108" name="Google Shape;108;p27"/>
          <p:cNvPicPr preferRelativeResize="0"/>
          <p:nvPr/>
        </p:nvPicPr>
        <p:blipFill rotWithShape="1">
          <a:blip r:embed="rId21">
            <a:alphaModFix/>
          </a:blip>
          <a:srcRect/>
          <a:stretch/>
        </p:blipFill>
        <p:spPr>
          <a:xfrm>
            <a:off x="10748098" y="2521286"/>
            <a:ext cx="1347216" cy="1371600"/>
          </a:xfrm>
          <a:prstGeom prst="rect">
            <a:avLst/>
          </a:prstGeom>
          <a:noFill/>
          <a:ln>
            <a:noFill/>
          </a:ln>
        </p:spPr>
      </p:pic>
      <p:pic>
        <p:nvPicPr>
          <p:cNvPr id="109" name="Google Shape;109;p27"/>
          <p:cNvPicPr preferRelativeResize="0"/>
          <p:nvPr/>
        </p:nvPicPr>
        <p:blipFill rotWithShape="1">
          <a:blip r:embed="rId22">
            <a:alphaModFix/>
          </a:blip>
          <a:srcRect/>
          <a:stretch/>
        </p:blipFill>
        <p:spPr>
          <a:xfrm>
            <a:off x="10398148" y="4135478"/>
            <a:ext cx="1347216" cy="1371600"/>
          </a:xfrm>
          <a:prstGeom prst="rect">
            <a:avLst/>
          </a:prstGeom>
          <a:noFill/>
          <a:ln>
            <a:noFill/>
          </a:ln>
        </p:spPr>
      </p:pic>
      <p:pic>
        <p:nvPicPr>
          <p:cNvPr id="110" name="Google Shape;110;p27"/>
          <p:cNvPicPr preferRelativeResize="0"/>
          <p:nvPr/>
        </p:nvPicPr>
        <p:blipFill rotWithShape="1">
          <a:blip r:embed="rId23">
            <a:alphaModFix/>
          </a:blip>
          <a:srcRect/>
          <a:stretch/>
        </p:blipFill>
        <p:spPr>
          <a:xfrm>
            <a:off x="9477686" y="2775784"/>
            <a:ext cx="1437673" cy="862604"/>
          </a:xfrm>
          <a:prstGeom prst="rect">
            <a:avLst/>
          </a:prstGeom>
          <a:noFill/>
          <a:ln>
            <a:noFill/>
          </a:ln>
        </p:spPr>
      </p:pic>
      <p:pic>
        <p:nvPicPr>
          <p:cNvPr id="111" name="Google Shape;111;p27"/>
          <p:cNvPicPr preferRelativeResize="0"/>
          <p:nvPr/>
        </p:nvPicPr>
        <p:blipFill rotWithShape="1">
          <a:blip r:embed="rId24">
            <a:alphaModFix/>
          </a:blip>
          <a:srcRect/>
          <a:stretch/>
        </p:blipFill>
        <p:spPr>
          <a:xfrm>
            <a:off x="9347070" y="1433683"/>
            <a:ext cx="2713657" cy="795627"/>
          </a:xfrm>
          <a:prstGeom prst="rect">
            <a:avLst/>
          </a:prstGeom>
          <a:noFill/>
          <a:ln>
            <a:noFill/>
          </a:ln>
        </p:spPr>
      </p:pic>
      <p:sp>
        <p:nvSpPr>
          <p:cNvPr id="112" name="Google Shape;112;p27"/>
          <p:cNvSpPr/>
          <p:nvPr/>
        </p:nvSpPr>
        <p:spPr>
          <a:xfrm>
            <a:off x="507868" y="395823"/>
            <a:ext cx="11102719" cy="6462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3599"/>
              <a:buFont typeface="Georgia"/>
              <a:buNone/>
            </a:pPr>
            <a:r>
              <a:rPr lang="en-US" sz="3599" b="1" i="0" u="none" strike="noStrike" cap="none">
                <a:solidFill>
                  <a:schemeClr val="accent2"/>
                </a:solidFill>
                <a:latin typeface="Georgia"/>
                <a:ea typeface="Georgia"/>
                <a:cs typeface="Georgia"/>
                <a:sym typeface="Georgia"/>
              </a:rPr>
              <a:t>Common Logos &amp; TN State Graphic Elements</a:t>
            </a:r>
            <a:endParaRPr sz="1400" b="0" i="0" u="none" strike="noStrike" cap="none">
              <a:solidFill>
                <a:srgbClr val="000000"/>
              </a:solidFill>
              <a:latin typeface="Arial"/>
              <a:ea typeface="Arial"/>
              <a:cs typeface="Arial"/>
              <a:sym typeface="Arial"/>
            </a:endParaRPr>
          </a:p>
        </p:txBody>
      </p:sp>
      <p:sp>
        <p:nvSpPr>
          <p:cNvPr id="113" name="Google Shape;113;p27"/>
          <p:cNvSpPr/>
          <p:nvPr/>
        </p:nvSpPr>
        <p:spPr>
          <a:xfrm>
            <a:off x="0" y="0"/>
            <a:ext cx="3049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cons">
  <p:cSld name="Icons">
    <p:spTree>
      <p:nvGrpSpPr>
        <p:cNvPr id="1" name="Shape 114"/>
        <p:cNvGrpSpPr/>
        <p:nvPr/>
      </p:nvGrpSpPr>
      <p:grpSpPr>
        <a:xfrm>
          <a:off x="0" y="0"/>
          <a:ext cx="0" cy="0"/>
          <a:chOff x="0" y="0"/>
          <a:chExt cx="0" cy="0"/>
        </a:xfrm>
      </p:grpSpPr>
      <p:sp>
        <p:nvSpPr>
          <p:cNvPr id="115" name="Google Shape;115;p28"/>
          <p:cNvSpPr/>
          <p:nvPr/>
        </p:nvSpPr>
        <p:spPr>
          <a:xfrm>
            <a:off x="507868" y="395823"/>
            <a:ext cx="4439036" cy="6462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3599"/>
              <a:buFont typeface="Georgia"/>
              <a:buNone/>
            </a:pPr>
            <a:r>
              <a:rPr lang="en-US" sz="3599" b="1" i="0" u="none" strike="noStrike" cap="none">
                <a:solidFill>
                  <a:schemeClr val="accent2"/>
                </a:solidFill>
                <a:latin typeface="Georgia"/>
                <a:ea typeface="Georgia"/>
                <a:cs typeface="Georgia"/>
                <a:sym typeface="Georgia"/>
              </a:rPr>
              <a:t>Simple Line Icons</a:t>
            </a:r>
            <a:endParaRPr sz="1400" b="0" i="0" u="none" strike="noStrike" cap="none">
              <a:solidFill>
                <a:srgbClr val="000000"/>
              </a:solidFill>
              <a:latin typeface="Arial"/>
              <a:ea typeface="Arial"/>
              <a:cs typeface="Arial"/>
              <a:sym typeface="Arial"/>
            </a:endParaRPr>
          </a:p>
        </p:txBody>
      </p:sp>
      <p:sp>
        <p:nvSpPr>
          <p:cNvPr id="116" name="Google Shape;116;p28"/>
          <p:cNvSpPr/>
          <p:nvPr/>
        </p:nvSpPr>
        <p:spPr>
          <a:xfrm>
            <a:off x="0" y="0"/>
            <a:ext cx="3049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pic>
        <p:nvPicPr>
          <p:cNvPr id="117" name="Google Shape;117;p28"/>
          <p:cNvPicPr preferRelativeResize="0"/>
          <p:nvPr/>
        </p:nvPicPr>
        <p:blipFill rotWithShape="1">
          <a:blip r:embed="rId2">
            <a:alphaModFix/>
          </a:blip>
          <a:srcRect/>
          <a:stretch/>
        </p:blipFill>
        <p:spPr>
          <a:xfrm>
            <a:off x="1676190" y="1222787"/>
            <a:ext cx="914400" cy="914400"/>
          </a:xfrm>
          <a:prstGeom prst="rect">
            <a:avLst/>
          </a:prstGeom>
          <a:noFill/>
          <a:ln>
            <a:noFill/>
          </a:ln>
        </p:spPr>
      </p:pic>
      <p:pic>
        <p:nvPicPr>
          <p:cNvPr id="118" name="Google Shape;118;p28"/>
          <p:cNvPicPr preferRelativeResize="0"/>
          <p:nvPr/>
        </p:nvPicPr>
        <p:blipFill rotWithShape="1">
          <a:blip r:embed="rId3">
            <a:alphaModFix/>
          </a:blip>
          <a:srcRect/>
          <a:stretch/>
        </p:blipFill>
        <p:spPr>
          <a:xfrm>
            <a:off x="2832903" y="1222787"/>
            <a:ext cx="914400" cy="914400"/>
          </a:xfrm>
          <a:prstGeom prst="rect">
            <a:avLst/>
          </a:prstGeom>
          <a:noFill/>
          <a:ln>
            <a:noFill/>
          </a:ln>
        </p:spPr>
      </p:pic>
      <p:pic>
        <p:nvPicPr>
          <p:cNvPr id="119" name="Google Shape;119;p28"/>
          <p:cNvPicPr preferRelativeResize="0"/>
          <p:nvPr/>
        </p:nvPicPr>
        <p:blipFill rotWithShape="1">
          <a:blip r:embed="rId4">
            <a:alphaModFix/>
          </a:blip>
          <a:srcRect/>
          <a:stretch/>
        </p:blipFill>
        <p:spPr>
          <a:xfrm>
            <a:off x="3978984" y="1222787"/>
            <a:ext cx="914400" cy="914400"/>
          </a:xfrm>
          <a:prstGeom prst="rect">
            <a:avLst/>
          </a:prstGeom>
          <a:noFill/>
          <a:ln>
            <a:noFill/>
          </a:ln>
        </p:spPr>
      </p:pic>
      <p:pic>
        <p:nvPicPr>
          <p:cNvPr id="120" name="Google Shape;120;p28"/>
          <p:cNvPicPr preferRelativeResize="0"/>
          <p:nvPr/>
        </p:nvPicPr>
        <p:blipFill rotWithShape="1">
          <a:blip r:embed="rId5">
            <a:alphaModFix/>
          </a:blip>
          <a:srcRect/>
          <a:stretch/>
        </p:blipFill>
        <p:spPr>
          <a:xfrm>
            <a:off x="5125067" y="1222787"/>
            <a:ext cx="914400" cy="914400"/>
          </a:xfrm>
          <a:prstGeom prst="rect">
            <a:avLst/>
          </a:prstGeom>
          <a:noFill/>
          <a:ln>
            <a:noFill/>
          </a:ln>
        </p:spPr>
      </p:pic>
      <p:pic>
        <p:nvPicPr>
          <p:cNvPr id="121" name="Google Shape;121;p28"/>
          <p:cNvPicPr preferRelativeResize="0"/>
          <p:nvPr/>
        </p:nvPicPr>
        <p:blipFill rotWithShape="1">
          <a:blip r:embed="rId6">
            <a:alphaModFix/>
          </a:blip>
          <a:srcRect/>
          <a:stretch/>
        </p:blipFill>
        <p:spPr>
          <a:xfrm>
            <a:off x="6271149" y="1222787"/>
            <a:ext cx="914400" cy="914400"/>
          </a:xfrm>
          <a:prstGeom prst="rect">
            <a:avLst/>
          </a:prstGeom>
          <a:noFill/>
          <a:ln>
            <a:noFill/>
          </a:ln>
        </p:spPr>
      </p:pic>
      <p:pic>
        <p:nvPicPr>
          <p:cNvPr id="122" name="Google Shape;122;p28"/>
          <p:cNvPicPr preferRelativeResize="0"/>
          <p:nvPr/>
        </p:nvPicPr>
        <p:blipFill rotWithShape="1">
          <a:blip r:embed="rId7">
            <a:alphaModFix/>
          </a:blip>
          <a:srcRect/>
          <a:stretch/>
        </p:blipFill>
        <p:spPr>
          <a:xfrm>
            <a:off x="7332168" y="1222787"/>
            <a:ext cx="914400" cy="914400"/>
          </a:xfrm>
          <a:prstGeom prst="rect">
            <a:avLst/>
          </a:prstGeom>
          <a:noFill/>
          <a:ln>
            <a:noFill/>
          </a:ln>
        </p:spPr>
      </p:pic>
      <p:pic>
        <p:nvPicPr>
          <p:cNvPr id="123" name="Google Shape;123;p28"/>
          <p:cNvPicPr preferRelativeResize="0"/>
          <p:nvPr/>
        </p:nvPicPr>
        <p:blipFill rotWithShape="1">
          <a:blip r:embed="rId8">
            <a:alphaModFix/>
          </a:blip>
          <a:srcRect/>
          <a:stretch/>
        </p:blipFill>
        <p:spPr>
          <a:xfrm>
            <a:off x="8540999" y="1222787"/>
            <a:ext cx="914400" cy="914400"/>
          </a:xfrm>
          <a:prstGeom prst="rect">
            <a:avLst/>
          </a:prstGeom>
          <a:noFill/>
          <a:ln>
            <a:noFill/>
          </a:ln>
        </p:spPr>
      </p:pic>
      <p:pic>
        <p:nvPicPr>
          <p:cNvPr id="124" name="Google Shape;124;p28"/>
          <p:cNvPicPr preferRelativeResize="0"/>
          <p:nvPr/>
        </p:nvPicPr>
        <p:blipFill rotWithShape="1">
          <a:blip r:embed="rId9">
            <a:alphaModFix/>
          </a:blip>
          <a:srcRect/>
          <a:stretch/>
        </p:blipFill>
        <p:spPr>
          <a:xfrm>
            <a:off x="9682453" y="1222787"/>
            <a:ext cx="914400" cy="914400"/>
          </a:xfrm>
          <a:prstGeom prst="rect">
            <a:avLst/>
          </a:prstGeom>
          <a:noFill/>
          <a:ln>
            <a:noFill/>
          </a:ln>
        </p:spPr>
      </p:pic>
      <p:pic>
        <p:nvPicPr>
          <p:cNvPr id="125" name="Google Shape;125;p28"/>
          <p:cNvPicPr preferRelativeResize="0"/>
          <p:nvPr/>
        </p:nvPicPr>
        <p:blipFill rotWithShape="1">
          <a:blip r:embed="rId10">
            <a:alphaModFix/>
          </a:blip>
          <a:srcRect/>
          <a:stretch/>
        </p:blipFill>
        <p:spPr>
          <a:xfrm>
            <a:off x="10823912" y="1222787"/>
            <a:ext cx="914400" cy="914400"/>
          </a:xfrm>
          <a:prstGeom prst="rect">
            <a:avLst/>
          </a:prstGeom>
          <a:noFill/>
          <a:ln>
            <a:noFill/>
          </a:ln>
        </p:spPr>
      </p:pic>
      <p:pic>
        <p:nvPicPr>
          <p:cNvPr id="126" name="Google Shape;126;p28"/>
          <p:cNvPicPr preferRelativeResize="0"/>
          <p:nvPr/>
        </p:nvPicPr>
        <p:blipFill rotWithShape="1">
          <a:blip r:embed="rId11">
            <a:alphaModFix/>
          </a:blip>
          <a:srcRect/>
          <a:stretch/>
        </p:blipFill>
        <p:spPr>
          <a:xfrm>
            <a:off x="572637" y="1222787"/>
            <a:ext cx="914400" cy="914400"/>
          </a:xfrm>
          <a:prstGeom prst="rect">
            <a:avLst/>
          </a:prstGeom>
          <a:noFill/>
          <a:ln>
            <a:noFill/>
          </a:ln>
        </p:spPr>
      </p:pic>
      <p:pic>
        <p:nvPicPr>
          <p:cNvPr id="127" name="Google Shape;127;p28"/>
          <p:cNvPicPr preferRelativeResize="0"/>
          <p:nvPr/>
        </p:nvPicPr>
        <p:blipFill rotWithShape="1">
          <a:blip r:embed="rId12">
            <a:alphaModFix/>
          </a:blip>
          <a:srcRect/>
          <a:stretch/>
        </p:blipFill>
        <p:spPr>
          <a:xfrm>
            <a:off x="3978984" y="2480052"/>
            <a:ext cx="914400" cy="914400"/>
          </a:xfrm>
          <a:prstGeom prst="rect">
            <a:avLst/>
          </a:prstGeom>
          <a:noFill/>
          <a:ln>
            <a:noFill/>
          </a:ln>
        </p:spPr>
      </p:pic>
      <p:pic>
        <p:nvPicPr>
          <p:cNvPr id="128" name="Google Shape;128;p28"/>
          <p:cNvPicPr preferRelativeResize="0"/>
          <p:nvPr/>
        </p:nvPicPr>
        <p:blipFill rotWithShape="1">
          <a:blip r:embed="rId13">
            <a:alphaModFix/>
          </a:blip>
          <a:srcRect/>
          <a:stretch/>
        </p:blipFill>
        <p:spPr>
          <a:xfrm>
            <a:off x="5125067" y="2480052"/>
            <a:ext cx="914400" cy="914400"/>
          </a:xfrm>
          <a:prstGeom prst="rect">
            <a:avLst/>
          </a:prstGeom>
          <a:noFill/>
          <a:ln>
            <a:noFill/>
          </a:ln>
        </p:spPr>
      </p:pic>
      <p:pic>
        <p:nvPicPr>
          <p:cNvPr id="129" name="Google Shape;129;p28"/>
          <p:cNvPicPr preferRelativeResize="0"/>
          <p:nvPr/>
        </p:nvPicPr>
        <p:blipFill rotWithShape="1">
          <a:blip r:embed="rId14">
            <a:alphaModFix/>
          </a:blip>
          <a:srcRect/>
          <a:stretch/>
        </p:blipFill>
        <p:spPr>
          <a:xfrm>
            <a:off x="6271149" y="2480052"/>
            <a:ext cx="914400" cy="914400"/>
          </a:xfrm>
          <a:prstGeom prst="rect">
            <a:avLst/>
          </a:prstGeom>
          <a:noFill/>
          <a:ln>
            <a:noFill/>
          </a:ln>
        </p:spPr>
      </p:pic>
      <p:pic>
        <p:nvPicPr>
          <p:cNvPr id="130" name="Google Shape;130;p28"/>
          <p:cNvPicPr preferRelativeResize="0"/>
          <p:nvPr/>
        </p:nvPicPr>
        <p:blipFill rotWithShape="1">
          <a:blip r:embed="rId15">
            <a:alphaModFix/>
          </a:blip>
          <a:srcRect/>
          <a:stretch/>
        </p:blipFill>
        <p:spPr>
          <a:xfrm>
            <a:off x="7332168" y="2480052"/>
            <a:ext cx="914400" cy="914400"/>
          </a:xfrm>
          <a:prstGeom prst="rect">
            <a:avLst/>
          </a:prstGeom>
          <a:noFill/>
          <a:ln>
            <a:noFill/>
          </a:ln>
        </p:spPr>
      </p:pic>
      <p:pic>
        <p:nvPicPr>
          <p:cNvPr id="131" name="Google Shape;131;p28"/>
          <p:cNvPicPr preferRelativeResize="0"/>
          <p:nvPr/>
        </p:nvPicPr>
        <p:blipFill rotWithShape="1">
          <a:blip r:embed="rId16">
            <a:alphaModFix/>
          </a:blip>
          <a:srcRect/>
          <a:stretch/>
        </p:blipFill>
        <p:spPr>
          <a:xfrm>
            <a:off x="8540999" y="2480052"/>
            <a:ext cx="914400" cy="914400"/>
          </a:xfrm>
          <a:prstGeom prst="rect">
            <a:avLst/>
          </a:prstGeom>
          <a:noFill/>
          <a:ln>
            <a:noFill/>
          </a:ln>
        </p:spPr>
      </p:pic>
      <p:pic>
        <p:nvPicPr>
          <p:cNvPr id="132" name="Google Shape;132;p28"/>
          <p:cNvPicPr preferRelativeResize="0"/>
          <p:nvPr/>
        </p:nvPicPr>
        <p:blipFill rotWithShape="1">
          <a:blip r:embed="rId17">
            <a:alphaModFix/>
          </a:blip>
          <a:srcRect/>
          <a:stretch/>
        </p:blipFill>
        <p:spPr>
          <a:xfrm>
            <a:off x="9682453" y="2480052"/>
            <a:ext cx="914400" cy="914400"/>
          </a:xfrm>
          <a:prstGeom prst="rect">
            <a:avLst/>
          </a:prstGeom>
          <a:noFill/>
          <a:ln>
            <a:noFill/>
          </a:ln>
        </p:spPr>
      </p:pic>
      <p:pic>
        <p:nvPicPr>
          <p:cNvPr id="133" name="Google Shape;133;p28"/>
          <p:cNvPicPr preferRelativeResize="0"/>
          <p:nvPr/>
        </p:nvPicPr>
        <p:blipFill rotWithShape="1">
          <a:blip r:embed="rId18">
            <a:alphaModFix/>
          </a:blip>
          <a:srcRect/>
          <a:stretch/>
        </p:blipFill>
        <p:spPr>
          <a:xfrm>
            <a:off x="10823912" y="2480052"/>
            <a:ext cx="914400" cy="914400"/>
          </a:xfrm>
          <a:prstGeom prst="rect">
            <a:avLst/>
          </a:prstGeom>
          <a:noFill/>
          <a:ln>
            <a:noFill/>
          </a:ln>
        </p:spPr>
      </p:pic>
      <p:pic>
        <p:nvPicPr>
          <p:cNvPr id="134" name="Google Shape;134;p28"/>
          <p:cNvPicPr preferRelativeResize="0"/>
          <p:nvPr/>
        </p:nvPicPr>
        <p:blipFill rotWithShape="1">
          <a:blip r:embed="rId19">
            <a:alphaModFix/>
          </a:blip>
          <a:srcRect/>
          <a:stretch/>
        </p:blipFill>
        <p:spPr>
          <a:xfrm>
            <a:off x="2832903" y="2480052"/>
            <a:ext cx="914400" cy="914400"/>
          </a:xfrm>
          <a:prstGeom prst="rect">
            <a:avLst/>
          </a:prstGeom>
          <a:noFill/>
          <a:ln>
            <a:noFill/>
          </a:ln>
        </p:spPr>
      </p:pic>
      <p:pic>
        <p:nvPicPr>
          <p:cNvPr id="135" name="Google Shape;135;p28"/>
          <p:cNvPicPr preferRelativeResize="0"/>
          <p:nvPr/>
        </p:nvPicPr>
        <p:blipFill rotWithShape="1">
          <a:blip r:embed="rId20">
            <a:alphaModFix/>
          </a:blip>
          <a:srcRect/>
          <a:stretch/>
        </p:blipFill>
        <p:spPr>
          <a:xfrm>
            <a:off x="1676190" y="2480052"/>
            <a:ext cx="914400" cy="914400"/>
          </a:xfrm>
          <a:prstGeom prst="rect">
            <a:avLst/>
          </a:prstGeom>
          <a:noFill/>
          <a:ln>
            <a:noFill/>
          </a:ln>
        </p:spPr>
      </p:pic>
      <p:pic>
        <p:nvPicPr>
          <p:cNvPr id="136" name="Google Shape;136;p28"/>
          <p:cNvPicPr preferRelativeResize="0"/>
          <p:nvPr/>
        </p:nvPicPr>
        <p:blipFill rotWithShape="1">
          <a:blip r:embed="rId21">
            <a:alphaModFix/>
          </a:blip>
          <a:srcRect/>
          <a:stretch/>
        </p:blipFill>
        <p:spPr>
          <a:xfrm>
            <a:off x="572637" y="2480052"/>
            <a:ext cx="914400" cy="914400"/>
          </a:xfrm>
          <a:prstGeom prst="rect">
            <a:avLst/>
          </a:prstGeom>
          <a:noFill/>
          <a:ln>
            <a:noFill/>
          </a:ln>
        </p:spPr>
      </p:pic>
      <p:pic>
        <p:nvPicPr>
          <p:cNvPr id="137" name="Google Shape;137;p28"/>
          <p:cNvPicPr preferRelativeResize="0"/>
          <p:nvPr/>
        </p:nvPicPr>
        <p:blipFill rotWithShape="1">
          <a:blip r:embed="rId22">
            <a:alphaModFix/>
          </a:blip>
          <a:srcRect/>
          <a:stretch/>
        </p:blipFill>
        <p:spPr>
          <a:xfrm>
            <a:off x="572637" y="3609761"/>
            <a:ext cx="914400" cy="914400"/>
          </a:xfrm>
          <a:prstGeom prst="rect">
            <a:avLst/>
          </a:prstGeom>
          <a:noFill/>
          <a:ln>
            <a:noFill/>
          </a:ln>
        </p:spPr>
      </p:pic>
      <p:pic>
        <p:nvPicPr>
          <p:cNvPr id="138" name="Google Shape;138;p28"/>
          <p:cNvPicPr preferRelativeResize="0"/>
          <p:nvPr/>
        </p:nvPicPr>
        <p:blipFill rotWithShape="1">
          <a:blip r:embed="rId23">
            <a:alphaModFix/>
          </a:blip>
          <a:srcRect/>
          <a:stretch/>
        </p:blipFill>
        <p:spPr>
          <a:xfrm>
            <a:off x="1676190" y="3609761"/>
            <a:ext cx="914400" cy="914400"/>
          </a:xfrm>
          <a:prstGeom prst="rect">
            <a:avLst/>
          </a:prstGeom>
          <a:noFill/>
          <a:ln>
            <a:noFill/>
          </a:ln>
        </p:spPr>
      </p:pic>
      <p:pic>
        <p:nvPicPr>
          <p:cNvPr id="139" name="Google Shape;139;p28"/>
          <p:cNvPicPr preferRelativeResize="0"/>
          <p:nvPr/>
        </p:nvPicPr>
        <p:blipFill rotWithShape="1">
          <a:blip r:embed="rId24">
            <a:alphaModFix/>
          </a:blip>
          <a:srcRect/>
          <a:stretch/>
        </p:blipFill>
        <p:spPr>
          <a:xfrm>
            <a:off x="2832903" y="3609761"/>
            <a:ext cx="914400" cy="914400"/>
          </a:xfrm>
          <a:prstGeom prst="rect">
            <a:avLst/>
          </a:prstGeom>
          <a:noFill/>
          <a:ln>
            <a:noFill/>
          </a:ln>
        </p:spPr>
      </p:pic>
      <p:pic>
        <p:nvPicPr>
          <p:cNvPr id="140" name="Google Shape;140;p28"/>
          <p:cNvPicPr preferRelativeResize="0"/>
          <p:nvPr/>
        </p:nvPicPr>
        <p:blipFill rotWithShape="1">
          <a:blip r:embed="rId25">
            <a:alphaModFix/>
          </a:blip>
          <a:srcRect/>
          <a:stretch/>
        </p:blipFill>
        <p:spPr>
          <a:xfrm>
            <a:off x="3978984" y="3609761"/>
            <a:ext cx="914400" cy="914400"/>
          </a:xfrm>
          <a:prstGeom prst="rect">
            <a:avLst/>
          </a:prstGeom>
          <a:noFill/>
          <a:ln>
            <a:noFill/>
          </a:ln>
        </p:spPr>
      </p:pic>
      <p:pic>
        <p:nvPicPr>
          <p:cNvPr id="141" name="Google Shape;141;p28"/>
          <p:cNvPicPr preferRelativeResize="0"/>
          <p:nvPr/>
        </p:nvPicPr>
        <p:blipFill rotWithShape="1">
          <a:blip r:embed="rId26">
            <a:alphaModFix/>
          </a:blip>
          <a:srcRect/>
          <a:stretch/>
        </p:blipFill>
        <p:spPr>
          <a:xfrm>
            <a:off x="5125067" y="3609761"/>
            <a:ext cx="914400" cy="914400"/>
          </a:xfrm>
          <a:prstGeom prst="rect">
            <a:avLst/>
          </a:prstGeom>
          <a:noFill/>
          <a:ln>
            <a:noFill/>
          </a:ln>
        </p:spPr>
      </p:pic>
      <p:pic>
        <p:nvPicPr>
          <p:cNvPr id="142" name="Google Shape;142;p28"/>
          <p:cNvPicPr preferRelativeResize="0"/>
          <p:nvPr/>
        </p:nvPicPr>
        <p:blipFill rotWithShape="1">
          <a:blip r:embed="rId27">
            <a:alphaModFix/>
          </a:blip>
          <a:srcRect/>
          <a:stretch/>
        </p:blipFill>
        <p:spPr>
          <a:xfrm>
            <a:off x="6271149" y="3609761"/>
            <a:ext cx="914400" cy="914400"/>
          </a:xfrm>
          <a:prstGeom prst="rect">
            <a:avLst/>
          </a:prstGeom>
          <a:noFill/>
          <a:ln>
            <a:noFill/>
          </a:ln>
        </p:spPr>
      </p:pic>
      <p:pic>
        <p:nvPicPr>
          <p:cNvPr id="143" name="Google Shape;143;p28"/>
          <p:cNvPicPr preferRelativeResize="0"/>
          <p:nvPr/>
        </p:nvPicPr>
        <p:blipFill rotWithShape="1">
          <a:blip r:embed="rId28">
            <a:alphaModFix/>
          </a:blip>
          <a:srcRect/>
          <a:stretch/>
        </p:blipFill>
        <p:spPr>
          <a:xfrm>
            <a:off x="7332168" y="3609761"/>
            <a:ext cx="914400" cy="914400"/>
          </a:xfrm>
          <a:prstGeom prst="rect">
            <a:avLst/>
          </a:prstGeom>
          <a:noFill/>
          <a:ln>
            <a:noFill/>
          </a:ln>
        </p:spPr>
      </p:pic>
      <p:pic>
        <p:nvPicPr>
          <p:cNvPr id="144" name="Google Shape;144;p28"/>
          <p:cNvPicPr preferRelativeResize="0"/>
          <p:nvPr/>
        </p:nvPicPr>
        <p:blipFill rotWithShape="1">
          <a:blip r:embed="rId29">
            <a:alphaModFix/>
          </a:blip>
          <a:srcRect/>
          <a:stretch/>
        </p:blipFill>
        <p:spPr>
          <a:xfrm>
            <a:off x="8540999" y="3609761"/>
            <a:ext cx="914400" cy="914400"/>
          </a:xfrm>
          <a:prstGeom prst="rect">
            <a:avLst/>
          </a:prstGeom>
          <a:noFill/>
          <a:ln>
            <a:noFill/>
          </a:ln>
        </p:spPr>
      </p:pic>
      <p:pic>
        <p:nvPicPr>
          <p:cNvPr id="145" name="Google Shape;145;p28"/>
          <p:cNvPicPr preferRelativeResize="0"/>
          <p:nvPr/>
        </p:nvPicPr>
        <p:blipFill rotWithShape="1">
          <a:blip r:embed="rId30">
            <a:alphaModFix/>
          </a:blip>
          <a:srcRect/>
          <a:stretch/>
        </p:blipFill>
        <p:spPr>
          <a:xfrm>
            <a:off x="9682453" y="3609761"/>
            <a:ext cx="914400" cy="914400"/>
          </a:xfrm>
          <a:prstGeom prst="rect">
            <a:avLst/>
          </a:prstGeom>
          <a:noFill/>
          <a:ln>
            <a:noFill/>
          </a:ln>
        </p:spPr>
      </p:pic>
      <p:pic>
        <p:nvPicPr>
          <p:cNvPr id="146" name="Google Shape;146;p28"/>
          <p:cNvPicPr preferRelativeResize="0"/>
          <p:nvPr/>
        </p:nvPicPr>
        <p:blipFill rotWithShape="1">
          <a:blip r:embed="rId31">
            <a:alphaModFix/>
          </a:blip>
          <a:srcRect/>
          <a:stretch/>
        </p:blipFill>
        <p:spPr>
          <a:xfrm>
            <a:off x="10823912" y="3609761"/>
            <a:ext cx="914400" cy="914400"/>
          </a:xfrm>
          <a:prstGeom prst="rect">
            <a:avLst/>
          </a:prstGeom>
          <a:noFill/>
          <a:ln>
            <a:noFill/>
          </a:ln>
        </p:spPr>
      </p:pic>
      <p:pic>
        <p:nvPicPr>
          <p:cNvPr id="147" name="Google Shape;147;p28"/>
          <p:cNvPicPr preferRelativeResize="0"/>
          <p:nvPr/>
        </p:nvPicPr>
        <p:blipFill rotWithShape="1">
          <a:blip r:embed="rId32">
            <a:alphaModFix/>
          </a:blip>
          <a:srcRect/>
          <a:stretch/>
        </p:blipFill>
        <p:spPr>
          <a:xfrm>
            <a:off x="572637" y="4651717"/>
            <a:ext cx="914400" cy="914400"/>
          </a:xfrm>
          <a:prstGeom prst="rect">
            <a:avLst/>
          </a:prstGeom>
          <a:noFill/>
          <a:ln>
            <a:noFill/>
          </a:ln>
        </p:spPr>
      </p:pic>
      <p:pic>
        <p:nvPicPr>
          <p:cNvPr id="148" name="Google Shape;148;p28"/>
          <p:cNvPicPr preferRelativeResize="0"/>
          <p:nvPr/>
        </p:nvPicPr>
        <p:blipFill rotWithShape="1">
          <a:blip r:embed="rId33">
            <a:alphaModFix/>
          </a:blip>
          <a:srcRect/>
          <a:stretch/>
        </p:blipFill>
        <p:spPr>
          <a:xfrm>
            <a:off x="1676190" y="4651717"/>
            <a:ext cx="914400" cy="914400"/>
          </a:xfrm>
          <a:prstGeom prst="rect">
            <a:avLst/>
          </a:prstGeom>
          <a:noFill/>
          <a:ln>
            <a:noFill/>
          </a:ln>
        </p:spPr>
      </p:pic>
      <p:pic>
        <p:nvPicPr>
          <p:cNvPr id="149" name="Google Shape;149;p28"/>
          <p:cNvPicPr preferRelativeResize="0"/>
          <p:nvPr/>
        </p:nvPicPr>
        <p:blipFill rotWithShape="1">
          <a:blip r:embed="rId34">
            <a:alphaModFix/>
          </a:blip>
          <a:srcRect/>
          <a:stretch/>
        </p:blipFill>
        <p:spPr>
          <a:xfrm>
            <a:off x="2832903" y="4651717"/>
            <a:ext cx="914400" cy="914400"/>
          </a:xfrm>
          <a:prstGeom prst="rect">
            <a:avLst/>
          </a:prstGeom>
          <a:noFill/>
          <a:ln>
            <a:noFill/>
          </a:ln>
        </p:spPr>
      </p:pic>
      <p:pic>
        <p:nvPicPr>
          <p:cNvPr id="150" name="Google Shape;150;p28"/>
          <p:cNvPicPr preferRelativeResize="0"/>
          <p:nvPr/>
        </p:nvPicPr>
        <p:blipFill rotWithShape="1">
          <a:blip r:embed="rId35">
            <a:alphaModFix/>
          </a:blip>
          <a:srcRect/>
          <a:stretch/>
        </p:blipFill>
        <p:spPr>
          <a:xfrm>
            <a:off x="3978984" y="4651717"/>
            <a:ext cx="914400" cy="914400"/>
          </a:xfrm>
          <a:prstGeom prst="rect">
            <a:avLst/>
          </a:prstGeom>
          <a:noFill/>
          <a:ln>
            <a:noFill/>
          </a:ln>
        </p:spPr>
      </p:pic>
      <p:pic>
        <p:nvPicPr>
          <p:cNvPr id="151" name="Google Shape;151;p28"/>
          <p:cNvPicPr preferRelativeResize="0"/>
          <p:nvPr/>
        </p:nvPicPr>
        <p:blipFill rotWithShape="1">
          <a:blip r:embed="rId36">
            <a:alphaModFix/>
          </a:blip>
          <a:srcRect/>
          <a:stretch/>
        </p:blipFill>
        <p:spPr>
          <a:xfrm>
            <a:off x="5125067" y="4651717"/>
            <a:ext cx="914400" cy="914400"/>
          </a:xfrm>
          <a:prstGeom prst="rect">
            <a:avLst/>
          </a:prstGeom>
          <a:noFill/>
          <a:ln>
            <a:noFill/>
          </a:ln>
        </p:spPr>
      </p:pic>
      <p:pic>
        <p:nvPicPr>
          <p:cNvPr id="152" name="Google Shape;152;p28"/>
          <p:cNvPicPr preferRelativeResize="0"/>
          <p:nvPr/>
        </p:nvPicPr>
        <p:blipFill rotWithShape="1">
          <a:blip r:embed="rId37">
            <a:alphaModFix/>
          </a:blip>
          <a:srcRect/>
          <a:stretch/>
        </p:blipFill>
        <p:spPr>
          <a:xfrm>
            <a:off x="6271149" y="4651717"/>
            <a:ext cx="914400" cy="914400"/>
          </a:xfrm>
          <a:prstGeom prst="rect">
            <a:avLst/>
          </a:prstGeom>
          <a:noFill/>
          <a:ln>
            <a:noFill/>
          </a:ln>
        </p:spPr>
      </p:pic>
      <p:pic>
        <p:nvPicPr>
          <p:cNvPr id="153" name="Google Shape;153;p28"/>
          <p:cNvPicPr preferRelativeResize="0"/>
          <p:nvPr/>
        </p:nvPicPr>
        <p:blipFill rotWithShape="1">
          <a:blip r:embed="rId38">
            <a:alphaModFix/>
          </a:blip>
          <a:srcRect/>
          <a:stretch/>
        </p:blipFill>
        <p:spPr>
          <a:xfrm>
            <a:off x="7332168" y="4651717"/>
            <a:ext cx="914400" cy="914400"/>
          </a:xfrm>
          <a:prstGeom prst="rect">
            <a:avLst/>
          </a:prstGeom>
          <a:noFill/>
          <a:ln>
            <a:noFill/>
          </a:ln>
        </p:spPr>
      </p:pic>
      <p:pic>
        <p:nvPicPr>
          <p:cNvPr id="154" name="Google Shape;154;p28"/>
          <p:cNvPicPr preferRelativeResize="0"/>
          <p:nvPr/>
        </p:nvPicPr>
        <p:blipFill rotWithShape="1">
          <a:blip r:embed="rId39">
            <a:alphaModFix/>
          </a:blip>
          <a:srcRect/>
          <a:stretch/>
        </p:blipFill>
        <p:spPr>
          <a:xfrm>
            <a:off x="8540999" y="4651717"/>
            <a:ext cx="914400" cy="914400"/>
          </a:xfrm>
          <a:prstGeom prst="rect">
            <a:avLst/>
          </a:prstGeom>
          <a:noFill/>
          <a:ln>
            <a:noFill/>
          </a:ln>
        </p:spPr>
      </p:pic>
      <p:pic>
        <p:nvPicPr>
          <p:cNvPr id="155" name="Google Shape;155;p28"/>
          <p:cNvPicPr preferRelativeResize="0"/>
          <p:nvPr/>
        </p:nvPicPr>
        <p:blipFill rotWithShape="1">
          <a:blip r:embed="rId40">
            <a:alphaModFix/>
          </a:blip>
          <a:srcRect/>
          <a:stretch/>
        </p:blipFill>
        <p:spPr>
          <a:xfrm>
            <a:off x="9682453" y="4651717"/>
            <a:ext cx="914400" cy="914400"/>
          </a:xfrm>
          <a:prstGeom prst="rect">
            <a:avLst/>
          </a:prstGeom>
          <a:noFill/>
          <a:ln>
            <a:noFill/>
          </a:ln>
        </p:spPr>
      </p:pic>
      <p:pic>
        <p:nvPicPr>
          <p:cNvPr id="156" name="Google Shape;156;p28"/>
          <p:cNvPicPr preferRelativeResize="0"/>
          <p:nvPr/>
        </p:nvPicPr>
        <p:blipFill rotWithShape="1">
          <a:blip r:embed="rId41">
            <a:alphaModFix/>
          </a:blip>
          <a:srcRect/>
          <a:stretch/>
        </p:blipFill>
        <p:spPr>
          <a:xfrm>
            <a:off x="10823912" y="4651717"/>
            <a:ext cx="914400" cy="914400"/>
          </a:xfrm>
          <a:prstGeom prst="rect">
            <a:avLst/>
          </a:prstGeom>
          <a:noFill/>
          <a:ln>
            <a:noFill/>
          </a:ln>
        </p:spPr>
      </p:pic>
      <p:pic>
        <p:nvPicPr>
          <p:cNvPr id="157" name="Google Shape;157;p28"/>
          <p:cNvPicPr preferRelativeResize="0"/>
          <p:nvPr/>
        </p:nvPicPr>
        <p:blipFill rotWithShape="1">
          <a:blip r:embed="rId42">
            <a:alphaModFix/>
          </a:blip>
          <a:srcRect/>
          <a:stretch/>
        </p:blipFill>
        <p:spPr>
          <a:xfrm>
            <a:off x="572637" y="5693673"/>
            <a:ext cx="914400" cy="914400"/>
          </a:xfrm>
          <a:prstGeom prst="rect">
            <a:avLst/>
          </a:prstGeom>
          <a:noFill/>
          <a:ln>
            <a:noFill/>
          </a:ln>
        </p:spPr>
      </p:pic>
      <p:pic>
        <p:nvPicPr>
          <p:cNvPr id="158" name="Google Shape;158;p28"/>
          <p:cNvPicPr preferRelativeResize="0"/>
          <p:nvPr/>
        </p:nvPicPr>
        <p:blipFill rotWithShape="1">
          <a:blip r:embed="rId43">
            <a:alphaModFix/>
          </a:blip>
          <a:srcRect/>
          <a:stretch/>
        </p:blipFill>
        <p:spPr>
          <a:xfrm>
            <a:off x="1676190" y="5693673"/>
            <a:ext cx="914400" cy="914400"/>
          </a:xfrm>
          <a:prstGeom prst="rect">
            <a:avLst/>
          </a:prstGeom>
          <a:noFill/>
          <a:ln>
            <a:noFill/>
          </a:ln>
        </p:spPr>
      </p:pic>
      <p:pic>
        <p:nvPicPr>
          <p:cNvPr id="159" name="Google Shape;159;p28"/>
          <p:cNvPicPr preferRelativeResize="0"/>
          <p:nvPr/>
        </p:nvPicPr>
        <p:blipFill rotWithShape="1">
          <a:blip r:embed="rId44">
            <a:alphaModFix/>
          </a:blip>
          <a:srcRect/>
          <a:stretch/>
        </p:blipFill>
        <p:spPr>
          <a:xfrm>
            <a:off x="2832903" y="5693673"/>
            <a:ext cx="914400" cy="914400"/>
          </a:xfrm>
          <a:prstGeom prst="rect">
            <a:avLst/>
          </a:prstGeom>
          <a:noFill/>
          <a:ln>
            <a:noFill/>
          </a:ln>
        </p:spPr>
      </p:pic>
      <p:pic>
        <p:nvPicPr>
          <p:cNvPr id="160" name="Google Shape;160;p28"/>
          <p:cNvPicPr preferRelativeResize="0"/>
          <p:nvPr/>
        </p:nvPicPr>
        <p:blipFill rotWithShape="1">
          <a:blip r:embed="rId45">
            <a:alphaModFix/>
          </a:blip>
          <a:srcRect/>
          <a:stretch/>
        </p:blipFill>
        <p:spPr>
          <a:xfrm>
            <a:off x="3978984" y="5693673"/>
            <a:ext cx="914400" cy="914400"/>
          </a:xfrm>
          <a:prstGeom prst="rect">
            <a:avLst/>
          </a:prstGeom>
          <a:noFill/>
          <a:ln>
            <a:noFill/>
          </a:ln>
        </p:spPr>
      </p:pic>
      <p:pic>
        <p:nvPicPr>
          <p:cNvPr id="161" name="Google Shape;161;p28"/>
          <p:cNvPicPr preferRelativeResize="0"/>
          <p:nvPr/>
        </p:nvPicPr>
        <p:blipFill rotWithShape="1">
          <a:blip r:embed="rId46">
            <a:alphaModFix/>
          </a:blip>
          <a:srcRect/>
          <a:stretch/>
        </p:blipFill>
        <p:spPr>
          <a:xfrm>
            <a:off x="5125067" y="5693673"/>
            <a:ext cx="914400" cy="914400"/>
          </a:xfrm>
          <a:prstGeom prst="rect">
            <a:avLst/>
          </a:prstGeom>
          <a:noFill/>
          <a:ln>
            <a:noFill/>
          </a:ln>
        </p:spPr>
      </p:pic>
      <p:pic>
        <p:nvPicPr>
          <p:cNvPr id="162" name="Google Shape;162;p28"/>
          <p:cNvPicPr preferRelativeResize="0"/>
          <p:nvPr/>
        </p:nvPicPr>
        <p:blipFill rotWithShape="1">
          <a:blip r:embed="rId47">
            <a:alphaModFix/>
          </a:blip>
          <a:srcRect/>
          <a:stretch/>
        </p:blipFill>
        <p:spPr>
          <a:xfrm>
            <a:off x="6271149" y="5693673"/>
            <a:ext cx="914400" cy="914400"/>
          </a:xfrm>
          <a:prstGeom prst="rect">
            <a:avLst/>
          </a:prstGeom>
          <a:noFill/>
          <a:ln>
            <a:noFill/>
          </a:ln>
        </p:spPr>
      </p:pic>
      <p:pic>
        <p:nvPicPr>
          <p:cNvPr id="163" name="Google Shape;163;p28"/>
          <p:cNvPicPr preferRelativeResize="0"/>
          <p:nvPr/>
        </p:nvPicPr>
        <p:blipFill rotWithShape="1">
          <a:blip r:embed="rId48">
            <a:alphaModFix/>
          </a:blip>
          <a:srcRect/>
          <a:stretch/>
        </p:blipFill>
        <p:spPr>
          <a:xfrm>
            <a:off x="7332168" y="5693673"/>
            <a:ext cx="914400" cy="914400"/>
          </a:xfrm>
          <a:prstGeom prst="rect">
            <a:avLst/>
          </a:prstGeom>
          <a:noFill/>
          <a:ln>
            <a:noFill/>
          </a:ln>
        </p:spPr>
      </p:pic>
      <p:pic>
        <p:nvPicPr>
          <p:cNvPr id="164" name="Google Shape;164;p28"/>
          <p:cNvPicPr preferRelativeResize="0"/>
          <p:nvPr/>
        </p:nvPicPr>
        <p:blipFill rotWithShape="1">
          <a:blip r:embed="rId49">
            <a:alphaModFix/>
          </a:blip>
          <a:srcRect/>
          <a:stretch/>
        </p:blipFill>
        <p:spPr>
          <a:xfrm>
            <a:off x="8540999" y="5693673"/>
            <a:ext cx="914400" cy="914400"/>
          </a:xfrm>
          <a:prstGeom prst="rect">
            <a:avLst/>
          </a:prstGeom>
          <a:noFill/>
          <a:ln>
            <a:noFill/>
          </a:ln>
        </p:spPr>
      </p:pic>
      <p:pic>
        <p:nvPicPr>
          <p:cNvPr id="165" name="Google Shape;165;p28"/>
          <p:cNvPicPr preferRelativeResize="0"/>
          <p:nvPr/>
        </p:nvPicPr>
        <p:blipFill rotWithShape="1">
          <a:blip r:embed="rId50">
            <a:alphaModFix/>
          </a:blip>
          <a:srcRect/>
          <a:stretch/>
        </p:blipFill>
        <p:spPr>
          <a:xfrm>
            <a:off x="9682453" y="5693673"/>
            <a:ext cx="914400" cy="914400"/>
          </a:xfrm>
          <a:prstGeom prst="rect">
            <a:avLst/>
          </a:prstGeom>
          <a:noFill/>
          <a:ln>
            <a:noFill/>
          </a:ln>
        </p:spPr>
      </p:pic>
      <p:pic>
        <p:nvPicPr>
          <p:cNvPr id="166" name="Google Shape;166;p28"/>
          <p:cNvPicPr preferRelativeResize="0"/>
          <p:nvPr/>
        </p:nvPicPr>
        <p:blipFill rotWithShape="1">
          <a:blip r:embed="rId51">
            <a:alphaModFix/>
          </a:blip>
          <a:srcRect/>
          <a:stretch/>
        </p:blipFill>
        <p:spPr>
          <a:xfrm>
            <a:off x="10823912" y="5693673"/>
            <a:ext cx="914400" cy="914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dy Slide 1">
  <p:cSld name="Body Slide 1">
    <p:spTree>
      <p:nvGrpSpPr>
        <p:cNvPr id="1" name="Shape 21"/>
        <p:cNvGrpSpPr/>
        <p:nvPr/>
      </p:nvGrpSpPr>
      <p:grpSpPr>
        <a:xfrm>
          <a:off x="0" y="0"/>
          <a:ext cx="0" cy="0"/>
          <a:chOff x="0" y="0"/>
          <a:chExt cx="0" cy="0"/>
        </a:xfrm>
      </p:grpSpPr>
      <p:sp>
        <p:nvSpPr>
          <p:cNvPr id="22" name="Google Shape;22;p15"/>
          <p:cNvSpPr txBox="1">
            <a:spLocks noGrp="1"/>
          </p:cNvSpPr>
          <p:nvPr>
            <p:ph type="title"/>
          </p:nvPr>
        </p:nvSpPr>
        <p:spPr>
          <a:xfrm>
            <a:off x="507868" y="228600"/>
            <a:ext cx="9336775" cy="12083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2"/>
              </a:buClr>
              <a:buSzPts val="3599"/>
              <a:buFont typeface="Georgia"/>
              <a:buNone/>
              <a:defRPr>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5"/>
          <p:cNvSpPr txBox="1">
            <a:spLocks noGrp="1"/>
          </p:cNvSpPr>
          <p:nvPr>
            <p:ph type="body" idx="1"/>
          </p:nvPr>
        </p:nvSpPr>
        <p:spPr>
          <a:xfrm>
            <a:off x="507869" y="1531917"/>
            <a:ext cx="9336775" cy="4308813"/>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a:solidFill>
                  <a:schemeClr val="accent2"/>
                </a:solidFill>
                <a:latin typeface="Arial"/>
                <a:ea typeface="Arial"/>
                <a:cs typeface="Arial"/>
                <a:sym typeface="Arial"/>
              </a:defRPr>
            </a:lvl1pPr>
            <a:lvl2pPr marL="914400" lvl="1" indent="-355600" algn="l">
              <a:lnSpc>
                <a:spcPct val="100000"/>
              </a:lnSpc>
              <a:spcBef>
                <a:spcPts val="400"/>
              </a:spcBef>
              <a:spcAft>
                <a:spcPts val="0"/>
              </a:spcAft>
              <a:buSzPts val="2000"/>
              <a:buChar char="–"/>
              <a:defRPr>
                <a:solidFill>
                  <a:schemeClr val="accent2"/>
                </a:solidFill>
                <a:latin typeface="Arial"/>
                <a:ea typeface="Arial"/>
                <a:cs typeface="Arial"/>
                <a:sym typeface="Arial"/>
              </a:defRPr>
            </a:lvl2pPr>
            <a:lvl3pPr marL="1371600" lvl="2" indent="-342900" algn="l">
              <a:lnSpc>
                <a:spcPct val="100000"/>
              </a:lnSpc>
              <a:spcBef>
                <a:spcPts val="360"/>
              </a:spcBef>
              <a:spcAft>
                <a:spcPts val="0"/>
              </a:spcAft>
              <a:buSzPts val="1800"/>
              <a:buChar char="•"/>
              <a:defRPr>
                <a:solidFill>
                  <a:schemeClr val="accent2"/>
                </a:solidFill>
                <a:latin typeface="Arial"/>
                <a:ea typeface="Arial"/>
                <a:cs typeface="Arial"/>
                <a:sym typeface="Arial"/>
              </a:defRPr>
            </a:lvl3pPr>
            <a:lvl4pPr marL="1828800" lvl="3" indent="-330200" algn="l">
              <a:lnSpc>
                <a:spcPct val="100000"/>
              </a:lnSpc>
              <a:spcBef>
                <a:spcPts val="320"/>
              </a:spcBef>
              <a:spcAft>
                <a:spcPts val="0"/>
              </a:spcAft>
              <a:buSzPts val="1600"/>
              <a:buChar char="o"/>
              <a:defRPr>
                <a:solidFill>
                  <a:schemeClr val="accent2"/>
                </a:solidFill>
                <a:latin typeface="Arial"/>
                <a:ea typeface="Arial"/>
                <a:cs typeface="Arial"/>
                <a:sym typeface="Arial"/>
              </a:defRPr>
            </a:lvl4pPr>
            <a:lvl5pPr marL="2286000" lvl="4" indent="-317500" algn="l">
              <a:lnSpc>
                <a:spcPct val="100000"/>
              </a:lnSpc>
              <a:spcBef>
                <a:spcPts val="280"/>
              </a:spcBef>
              <a:spcAft>
                <a:spcPts val="0"/>
              </a:spcAft>
              <a:buSzPts val="1400"/>
              <a:buChar char="»"/>
              <a:defRPr>
                <a:solidFill>
                  <a:schemeClr val="accent2"/>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15"/>
          <p:cNvSpPr/>
          <p:nvPr/>
        </p:nvSpPr>
        <p:spPr>
          <a:xfrm>
            <a:off x="10165278" y="2"/>
            <a:ext cx="2023547" cy="6857999"/>
          </a:xfrm>
          <a:prstGeom prst="rect">
            <a:avLst/>
          </a:prstGeom>
          <a:gradFill>
            <a:gsLst>
              <a:gs pos="0">
                <a:schemeClr val="accent2"/>
              </a:gs>
              <a:gs pos="83000">
                <a:srgbClr val="0A2043"/>
              </a:gs>
              <a:gs pos="98000">
                <a:srgbClr val="06152D"/>
              </a:gs>
              <a:gs pos="100000">
                <a:srgbClr val="06152D"/>
              </a:gs>
            </a:gsLst>
            <a:lin ang="4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pic>
        <p:nvPicPr>
          <p:cNvPr id="25" name="Google Shape;25;p15" descr="Graphical user interface, text, application&#10;&#10;Description automatically generated"/>
          <p:cNvPicPr preferRelativeResize="0"/>
          <p:nvPr/>
        </p:nvPicPr>
        <p:blipFill rotWithShape="1">
          <a:blip r:embed="rId2">
            <a:alphaModFix/>
          </a:blip>
          <a:srcRect/>
          <a:stretch/>
        </p:blipFill>
        <p:spPr>
          <a:xfrm>
            <a:off x="90483" y="6077783"/>
            <a:ext cx="3898026" cy="70985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6"/>
        <p:cNvGrpSpPr/>
        <p:nvPr/>
      </p:nvGrpSpPr>
      <p:grpSpPr>
        <a:xfrm>
          <a:off x="0" y="0"/>
          <a:ext cx="0" cy="0"/>
          <a:chOff x="0" y="0"/>
          <a:chExt cx="0" cy="0"/>
        </a:xfrm>
      </p:grpSpPr>
      <p:pic>
        <p:nvPicPr>
          <p:cNvPr id="27" name="Google Shape;27;p18" descr="Graphical user interface, text, application&#10;&#10;Description automatically generated"/>
          <p:cNvPicPr preferRelativeResize="0"/>
          <p:nvPr/>
        </p:nvPicPr>
        <p:blipFill rotWithShape="1">
          <a:blip r:embed="rId2">
            <a:alphaModFix/>
          </a:blip>
          <a:srcRect/>
          <a:stretch/>
        </p:blipFill>
        <p:spPr>
          <a:xfrm>
            <a:off x="90483" y="6077783"/>
            <a:ext cx="3898026" cy="70985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2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pening Slide_Option1">
  <p:cSld name="Opening Slide_Option1">
    <p:spTree>
      <p:nvGrpSpPr>
        <p:cNvPr id="1" name="Shape 29"/>
        <p:cNvGrpSpPr/>
        <p:nvPr/>
      </p:nvGrpSpPr>
      <p:grpSpPr>
        <a:xfrm>
          <a:off x="0" y="0"/>
          <a:ext cx="0" cy="0"/>
          <a:chOff x="0" y="0"/>
          <a:chExt cx="0" cy="0"/>
        </a:xfrm>
      </p:grpSpPr>
      <p:sp>
        <p:nvSpPr>
          <p:cNvPr id="30" name="Google Shape;30;p19"/>
          <p:cNvSpPr/>
          <p:nvPr/>
        </p:nvSpPr>
        <p:spPr>
          <a:xfrm rot="10800000" flipH="1">
            <a:off x="1" y="-29624"/>
            <a:ext cx="12188825" cy="5694805"/>
          </a:xfrm>
          <a:custGeom>
            <a:avLst/>
            <a:gdLst/>
            <a:ahLst/>
            <a:cxnLst/>
            <a:rect l="l" t="t" r="r" b="b"/>
            <a:pathLst>
              <a:path w="12192000" h="5694805" extrusionOk="0">
                <a:moveTo>
                  <a:pt x="0" y="5694805"/>
                </a:moveTo>
                <a:lnTo>
                  <a:pt x="12192000" y="5694805"/>
                </a:lnTo>
                <a:lnTo>
                  <a:pt x="12192000" y="1647500"/>
                </a:lnTo>
                <a:lnTo>
                  <a:pt x="12143591" y="1647500"/>
                </a:lnTo>
                <a:lnTo>
                  <a:pt x="0" y="0"/>
                </a:lnTo>
                <a:lnTo>
                  <a:pt x="0" y="1647500"/>
                </a:lnTo>
                <a:lnTo>
                  <a:pt x="0" y="1653654"/>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sp>
        <p:nvSpPr>
          <p:cNvPr id="31" name="Google Shape;31;p19"/>
          <p:cNvSpPr txBox="1">
            <a:spLocks noGrp="1"/>
          </p:cNvSpPr>
          <p:nvPr>
            <p:ph type="subTitle" idx="1"/>
          </p:nvPr>
        </p:nvSpPr>
        <p:spPr>
          <a:xfrm>
            <a:off x="4660729" y="5197871"/>
            <a:ext cx="7252351" cy="473464"/>
          </a:xfrm>
          <a:prstGeom prst="rect">
            <a:avLst/>
          </a:prstGeom>
          <a:noFill/>
          <a:ln>
            <a:noFill/>
          </a:ln>
        </p:spPr>
        <p:txBody>
          <a:bodyPr spcFirstLastPara="1" wrap="square" lIns="91425" tIns="45700" rIns="91425" bIns="45700" anchor="t" anchorCtr="0">
            <a:noAutofit/>
          </a:bodyPr>
          <a:lstStyle>
            <a:lvl1pPr lvl="0" algn="r">
              <a:lnSpc>
                <a:spcPct val="100000"/>
              </a:lnSpc>
              <a:spcBef>
                <a:spcPts val="480"/>
              </a:spcBef>
              <a:spcAft>
                <a:spcPts val="0"/>
              </a:spcAft>
              <a:buSzPts val="2400"/>
              <a:buNone/>
              <a:defRPr sz="2400" b="1">
                <a:solidFill>
                  <a:schemeClr val="accent2"/>
                </a:solidFill>
                <a:latin typeface="Georgia"/>
                <a:ea typeface="Georgia"/>
                <a:cs typeface="Georgia"/>
                <a:sym typeface="Georgia"/>
              </a:defRPr>
            </a:lvl1pPr>
            <a:lvl2pPr lvl="1" algn="ctr">
              <a:lnSpc>
                <a:spcPct val="100000"/>
              </a:lnSpc>
              <a:spcBef>
                <a:spcPts val="400"/>
              </a:spcBef>
              <a:spcAft>
                <a:spcPts val="0"/>
              </a:spcAft>
              <a:buSzPts val="2000"/>
              <a:buNone/>
              <a:defRPr>
                <a:solidFill>
                  <a:srgbClr val="8F9090"/>
                </a:solidFill>
              </a:defRPr>
            </a:lvl2pPr>
            <a:lvl3pPr lvl="2" algn="ctr">
              <a:lnSpc>
                <a:spcPct val="100000"/>
              </a:lnSpc>
              <a:spcBef>
                <a:spcPts val="360"/>
              </a:spcBef>
              <a:spcAft>
                <a:spcPts val="0"/>
              </a:spcAft>
              <a:buSzPts val="1800"/>
              <a:buNone/>
              <a:defRPr>
                <a:solidFill>
                  <a:srgbClr val="8F9090"/>
                </a:solidFill>
              </a:defRPr>
            </a:lvl3pPr>
            <a:lvl4pPr lvl="3" algn="ctr">
              <a:lnSpc>
                <a:spcPct val="100000"/>
              </a:lnSpc>
              <a:spcBef>
                <a:spcPts val="320"/>
              </a:spcBef>
              <a:spcAft>
                <a:spcPts val="0"/>
              </a:spcAft>
              <a:buSzPts val="1600"/>
              <a:buNone/>
              <a:defRPr>
                <a:solidFill>
                  <a:srgbClr val="8F9090"/>
                </a:solidFill>
              </a:defRPr>
            </a:lvl4pPr>
            <a:lvl5pPr lvl="4" algn="ctr">
              <a:lnSpc>
                <a:spcPct val="100000"/>
              </a:lnSpc>
              <a:spcBef>
                <a:spcPts val="280"/>
              </a:spcBef>
              <a:spcAft>
                <a:spcPts val="0"/>
              </a:spcAft>
              <a:buSzPts val="1400"/>
              <a:buNone/>
              <a:defRPr>
                <a:solidFill>
                  <a:srgbClr val="8F9090"/>
                </a:solidFill>
              </a:defRPr>
            </a:lvl5pPr>
            <a:lvl6pPr lvl="5" algn="ctr">
              <a:lnSpc>
                <a:spcPct val="100000"/>
              </a:lnSpc>
              <a:spcBef>
                <a:spcPts val="300"/>
              </a:spcBef>
              <a:spcAft>
                <a:spcPts val="0"/>
              </a:spcAft>
              <a:buClr>
                <a:srgbClr val="8F9090"/>
              </a:buClr>
              <a:buSzPts val="1500"/>
              <a:buNone/>
              <a:defRPr>
                <a:solidFill>
                  <a:srgbClr val="8F9090"/>
                </a:solidFill>
              </a:defRPr>
            </a:lvl6pPr>
            <a:lvl7pPr lvl="6" algn="ctr">
              <a:lnSpc>
                <a:spcPct val="100000"/>
              </a:lnSpc>
              <a:spcBef>
                <a:spcPts val="300"/>
              </a:spcBef>
              <a:spcAft>
                <a:spcPts val="0"/>
              </a:spcAft>
              <a:buClr>
                <a:srgbClr val="8F9090"/>
              </a:buClr>
              <a:buSzPts val="1500"/>
              <a:buNone/>
              <a:defRPr>
                <a:solidFill>
                  <a:srgbClr val="8F9090"/>
                </a:solidFill>
              </a:defRPr>
            </a:lvl7pPr>
            <a:lvl8pPr lvl="7" algn="ctr">
              <a:lnSpc>
                <a:spcPct val="100000"/>
              </a:lnSpc>
              <a:spcBef>
                <a:spcPts val="300"/>
              </a:spcBef>
              <a:spcAft>
                <a:spcPts val="0"/>
              </a:spcAft>
              <a:buClr>
                <a:srgbClr val="8F9090"/>
              </a:buClr>
              <a:buSzPts val="1500"/>
              <a:buNone/>
              <a:defRPr>
                <a:solidFill>
                  <a:srgbClr val="8F9090"/>
                </a:solidFill>
              </a:defRPr>
            </a:lvl8pPr>
            <a:lvl9pPr lvl="8" algn="ctr">
              <a:lnSpc>
                <a:spcPct val="100000"/>
              </a:lnSpc>
              <a:spcBef>
                <a:spcPts val="300"/>
              </a:spcBef>
              <a:spcAft>
                <a:spcPts val="0"/>
              </a:spcAft>
              <a:buClr>
                <a:srgbClr val="8F9090"/>
              </a:buClr>
              <a:buSzPts val="1500"/>
              <a:buNone/>
              <a:defRPr>
                <a:solidFill>
                  <a:srgbClr val="8F9090"/>
                </a:solidFill>
              </a:defRPr>
            </a:lvl9pPr>
          </a:lstStyle>
          <a:p>
            <a:endParaRPr/>
          </a:p>
        </p:txBody>
      </p:sp>
      <p:pic>
        <p:nvPicPr>
          <p:cNvPr id="32" name="Google Shape;32;p19"/>
          <p:cNvPicPr preferRelativeResize="0"/>
          <p:nvPr/>
        </p:nvPicPr>
        <p:blipFill rotWithShape="1">
          <a:blip r:embed="rId2">
            <a:alphaModFix/>
          </a:blip>
          <a:srcRect/>
          <a:stretch/>
        </p:blipFill>
        <p:spPr>
          <a:xfrm>
            <a:off x="276152" y="5972469"/>
            <a:ext cx="1586983" cy="627866"/>
          </a:xfrm>
          <a:prstGeom prst="rect">
            <a:avLst/>
          </a:prstGeom>
          <a:noFill/>
          <a:ln>
            <a:noFill/>
          </a:ln>
        </p:spPr>
      </p:pic>
      <p:sp>
        <p:nvSpPr>
          <p:cNvPr id="33" name="Google Shape;33;p19"/>
          <p:cNvSpPr/>
          <p:nvPr/>
        </p:nvSpPr>
        <p:spPr>
          <a:xfrm>
            <a:off x="6483816" y="6427416"/>
            <a:ext cx="5585421" cy="338433"/>
          </a:xfrm>
          <a:prstGeom prst="rect">
            <a:avLst/>
          </a:prstGeom>
          <a:noFill/>
          <a:ln>
            <a:noFill/>
          </a:ln>
        </p:spPr>
        <p:txBody>
          <a:bodyPr spcFirstLastPara="1" wrap="square" lIns="182750" tIns="91375" rIns="182750" bIns="91375"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Open Sans"/>
                <a:ea typeface="Open Sans"/>
                <a:cs typeface="Open Sans"/>
                <a:sym typeface="Open Sans"/>
              </a:rPr>
              <a:t>© 2021 Tennessee Department of Education </a:t>
            </a:r>
            <a:endParaRPr sz="1000" b="0" i="0" u="none" strike="noStrike" cap="none">
              <a:solidFill>
                <a:schemeClr val="dk2"/>
              </a:solidFill>
              <a:latin typeface="Open Sans"/>
              <a:ea typeface="Open Sans"/>
              <a:cs typeface="Open Sans"/>
              <a:sym typeface="Open Sans"/>
            </a:endParaRPr>
          </a:p>
        </p:txBody>
      </p:sp>
      <p:sp>
        <p:nvSpPr>
          <p:cNvPr id="34" name="Google Shape;34;p19"/>
          <p:cNvSpPr txBox="1">
            <a:spLocks noGrp="1"/>
          </p:cNvSpPr>
          <p:nvPr>
            <p:ph type="body" idx="2"/>
          </p:nvPr>
        </p:nvSpPr>
        <p:spPr>
          <a:xfrm>
            <a:off x="4660900" y="5760947"/>
            <a:ext cx="7251700" cy="473464"/>
          </a:xfrm>
          <a:prstGeom prst="rect">
            <a:avLst/>
          </a:prstGeom>
          <a:noFill/>
          <a:ln>
            <a:noFill/>
          </a:ln>
        </p:spPr>
        <p:txBody>
          <a:bodyPr spcFirstLastPara="1" wrap="square" lIns="91425" tIns="45700" rIns="91425" bIns="45700" anchor="t" anchorCtr="0">
            <a:noAutofit/>
          </a:bodyPr>
          <a:lstStyle>
            <a:lvl1pPr marL="457200" marR="0" lvl="0" indent="-228600" algn="r">
              <a:lnSpc>
                <a:spcPct val="100000"/>
              </a:lnSpc>
              <a:spcBef>
                <a:spcPts val="360"/>
              </a:spcBef>
              <a:spcAft>
                <a:spcPts val="0"/>
              </a:spcAft>
              <a:buClr>
                <a:srgbClr val="EE3524"/>
              </a:buClr>
              <a:buSzPts val="1800"/>
              <a:buFont typeface="Noto Sans Symbols"/>
              <a:buNone/>
              <a:defRPr sz="1800"/>
            </a:lvl1pPr>
            <a:lvl2pPr marL="914400" lvl="1" indent="-228600" algn="r">
              <a:lnSpc>
                <a:spcPct val="100000"/>
              </a:lnSpc>
              <a:spcBef>
                <a:spcPts val="320"/>
              </a:spcBef>
              <a:spcAft>
                <a:spcPts val="0"/>
              </a:spcAft>
              <a:buSzPts val="1600"/>
              <a:buNone/>
              <a:defRPr sz="1600"/>
            </a:lvl2pPr>
            <a:lvl3pPr marL="1371600" lvl="2" indent="-228600" algn="r">
              <a:lnSpc>
                <a:spcPct val="100000"/>
              </a:lnSpc>
              <a:spcBef>
                <a:spcPts val="280"/>
              </a:spcBef>
              <a:spcAft>
                <a:spcPts val="0"/>
              </a:spcAft>
              <a:buSzPts val="1400"/>
              <a:buNone/>
              <a:defRPr sz="1400"/>
            </a:lvl3pPr>
            <a:lvl4pPr marL="1828800" lvl="3" indent="-228600" algn="r">
              <a:lnSpc>
                <a:spcPct val="100000"/>
              </a:lnSpc>
              <a:spcBef>
                <a:spcPts val="240"/>
              </a:spcBef>
              <a:spcAft>
                <a:spcPts val="0"/>
              </a:spcAft>
              <a:buSzPts val="1200"/>
              <a:buNone/>
              <a:defRPr sz="1200"/>
            </a:lvl4pPr>
            <a:lvl5pPr marL="2286000" lvl="4" indent="-228600" algn="r">
              <a:lnSpc>
                <a:spcPct val="100000"/>
              </a:lnSpc>
              <a:spcBef>
                <a:spcPts val="240"/>
              </a:spcBef>
              <a:spcAft>
                <a:spcPts val="0"/>
              </a:spcAft>
              <a:buSzPts val="1200"/>
              <a:buNone/>
              <a:defRPr sz="12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5" name="Google Shape;35;p19"/>
          <p:cNvPicPr preferRelativeResize="0"/>
          <p:nvPr/>
        </p:nvPicPr>
        <p:blipFill rotWithShape="1">
          <a:blip r:embed="rId3">
            <a:alphaModFix/>
          </a:blip>
          <a:srcRect b="31410"/>
          <a:stretch/>
        </p:blipFill>
        <p:spPr>
          <a:xfrm>
            <a:off x="2083220" y="828304"/>
            <a:ext cx="7523620" cy="260069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FA Strategic Plan">
  <p:cSld name="BFA Strategic Plan">
    <p:spTree>
      <p:nvGrpSpPr>
        <p:cNvPr id="1" name="Shape 36"/>
        <p:cNvGrpSpPr/>
        <p:nvPr/>
      </p:nvGrpSpPr>
      <p:grpSpPr>
        <a:xfrm>
          <a:off x="0" y="0"/>
          <a:ext cx="0" cy="0"/>
          <a:chOff x="0" y="0"/>
          <a:chExt cx="0" cy="0"/>
        </a:xfrm>
      </p:grpSpPr>
      <p:sp>
        <p:nvSpPr>
          <p:cNvPr id="37" name="Google Shape;37;p20"/>
          <p:cNvSpPr/>
          <p:nvPr/>
        </p:nvSpPr>
        <p:spPr>
          <a:xfrm>
            <a:off x="834517" y="1675222"/>
            <a:ext cx="914400" cy="914400"/>
          </a:xfrm>
          <a:prstGeom prst="ellipse">
            <a:avLst/>
          </a:prstGeom>
          <a:solidFill>
            <a:srgbClr val="E8772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8"/>
              <a:buFont typeface="Arial"/>
              <a:buNone/>
            </a:pPr>
            <a:endParaRPr sz="3598" b="0" i="0" u="none" strike="noStrike" cap="none">
              <a:solidFill>
                <a:srgbClr val="E87722"/>
              </a:solidFill>
              <a:latin typeface="Open Sans"/>
              <a:ea typeface="Open Sans"/>
              <a:cs typeface="Open Sans"/>
              <a:sym typeface="Open Sans"/>
            </a:endParaRPr>
          </a:p>
        </p:txBody>
      </p:sp>
      <p:sp>
        <p:nvSpPr>
          <p:cNvPr id="38" name="Google Shape;38;p20"/>
          <p:cNvSpPr/>
          <p:nvPr/>
        </p:nvSpPr>
        <p:spPr>
          <a:xfrm>
            <a:off x="834517" y="3278264"/>
            <a:ext cx="914400" cy="914400"/>
          </a:xfrm>
          <a:prstGeom prst="ellipse">
            <a:avLst/>
          </a:prstGeom>
          <a:solidFill>
            <a:srgbClr val="2DCC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8"/>
              <a:buFont typeface="Arial"/>
              <a:buNone/>
            </a:pPr>
            <a:endParaRPr sz="3598" b="0" i="0" u="none" strike="noStrike" cap="none">
              <a:solidFill>
                <a:srgbClr val="E87722"/>
              </a:solidFill>
              <a:latin typeface="Open Sans"/>
              <a:ea typeface="Open Sans"/>
              <a:cs typeface="Open Sans"/>
              <a:sym typeface="Open Sans"/>
            </a:endParaRPr>
          </a:p>
        </p:txBody>
      </p:sp>
      <p:sp>
        <p:nvSpPr>
          <p:cNvPr id="39" name="Google Shape;39;p20"/>
          <p:cNvSpPr/>
          <p:nvPr/>
        </p:nvSpPr>
        <p:spPr>
          <a:xfrm>
            <a:off x="834517" y="4959969"/>
            <a:ext cx="914400" cy="914400"/>
          </a:xfrm>
          <a:prstGeom prst="ellipse">
            <a:avLst/>
          </a:prstGeom>
          <a:solidFill>
            <a:srgbClr val="D2D75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8"/>
              <a:buFont typeface="Arial"/>
              <a:buNone/>
            </a:pPr>
            <a:endParaRPr sz="3598" b="0" i="0" u="none" strike="noStrike" cap="none">
              <a:solidFill>
                <a:srgbClr val="E87722"/>
              </a:solidFill>
              <a:latin typeface="Open Sans"/>
              <a:ea typeface="Open Sans"/>
              <a:cs typeface="Open Sans"/>
              <a:sym typeface="Open Sans"/>
            </a:endParaRPr>
          </a:p>
        </p:txBody>
      </p:sp>
      <p:sp>
        <p:nvSpPr>
          <p:cNvPr id="40" name="Google Shape;40;p20"/>
          <p:cNvSpPr txBox="1">
            <a:spLocks noGrp="1"/>
          </p:cNvSpPr>
          <p:nvPr>
            <p:ph type="title"/>
          </p:nvPr>
        </p:nvSpPr>
        <p:spPr>
          <a:xfrm>
            <a:off x="507868" y="228600"/>
            <a:ext cx="11204832" cy="12083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2"/>
              </a:buClr>
              <a:buSzPts val="3600"/>
              <a:buFont typeface="Georgia"/>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1" name="Google Shape;41;p20" descr="Classroom outline"/>
          <p:cNvPicPr preferRelativeResize="0"/>
          <p:nvPr/>
        </p:nvPicPr>
        <p:blipFill rotWithShape="1">
          <a:blip r:embed="rId2">
            <a:alphaModFix/>
          </a:blip>
          <a:srcRect/>
          <a:stretch/>
        </p:blipFill>
        <p:spPr>
          <a:xfrm>
            <a:off x="925957" y="5051409"/>
            <a:ext cx="731520" cy="731520"/>
          </a:xfrm>
          <a:prstGeom prst="rect">
            <a:avLst/>
          </a:prstGeom>
          <a:noFill/>
          <a:ln>
            <a:noFill/>
          </a:ln>
        </p:spPr>
      </p:pic>
      <p:pic>
        <p:nvPicPr>
          <p:cNvPr id="42" name="Google Shape;42;p20" descr="Books on shelf outline"/>
          <p:cNvPicPr preferRelativeResize="0"/>
          <p:nvPr/>
        </p:nvPicPr>
        <p:blipFill rotWithShape="1">
          <a:blip r:embed="rId3">
            <a:alphaModFix/>
          </a:blip>
          <a:srcRect/>
          <a:stretch/>
        </p:blipFill>
        <p:spPr>
          <a:xfrm>
            <a:off x="925957" y="1766662"/>
            <a:ext cx="731520" cy="731520"/>
          </a:xfrm>
          <a:prstGeom prst="rect">
            <a:avLst/>
          </a:prstGeom>
          <a:noFill/>
          <a:ln>
            <a:noFill/>
          </a:ln>
        </p:spPr>
      </p:pic>
      <p:pic>
        <p:nvPicPr>
          <p:cNvPr id="43" name="Google Shape;43;p20"/>
          <p:cNvPicPr preferRelativeResize="0"/>
          <p:nvPr/>
        </p:nvPicPr>
        <p:blipFill rotWithShape="1">
          <a:blip r:embed="rId4">
            <a:alphaModFix/>
          </a:blip>
          <a:srcRect/>
          <a:stretch/>
        </p:blipFill>
        <p:spPr>
          <a:xfrm>
            <a:off x="943403" y="3290531"/>
            <a:ext cx="696628" cy="822960"/>
          </a:xfrm>
          <a:prstGeom prst="rect">
            <a:avLst/>
          </a:prstGeom>
          <a:noFill/>
          <a:ln>
            <a:noFill/>
          </a:ln>
        </p:spPr>
      </p:pic>
      <p:pic>
        <p:nvPicPr>
          <p:cNvPr id="44" name="Google Shape;44;p20"/>
          <p:cNvPicPr preferRelativeResize="0"/>
          <p:nvPr/>
        </p:nvPicPr>
        <p:blipFill rotWithShape="1">
          <a:blip r:embed="rId5">
            <a:alphaModFix/>
          </a:blip>
          <a:srcRect/>
          <a:stretch/>
        </p:blipFill>
        <p:spPr>
          <a:xfrm>
            <a:off x="10238749" y="1553674"/>
            <a:ext cx="1541170" cy="4726918"/>
          </a:xfrm>
          <a:prstGeom prst="rect">
            <a:avLst/>
          </a:prstGeom>
          <a:noFill/>
          <a:ln>
            <a:noFill/>
          </a:ln>
        </p:spPr>
      </p:pic>
      <p:sp>
        <p:nvSpPr>
          <p:cNvPr id="45" name="Google Shape;45;p20"/>
          <p:cNvSpPr/>
          <p:nvPr/>
        </p:nvSpPr>
        <p:spPr>
          <a:xfrm>
            <a:off x="2037496" y="3183460"/>
            <a:ext cx="7318375"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2DCCD3"/>
                </a:solidFill>
                <a:latin typeface="Arial"/>
                <a:ea typeface="Arial"/>
                <a:cs typeface="Arial"/>
                <a:sym typeface="Arial"/>
              </a:rPr>
              <a:t>STUDENT READINESS: </a:t>
            </a:r>
            <a:r>
              <a:rPr lang="en-US" sz="2000" b="0" i="0" u="none" strike="noStrike" cap="none">
                <a:solidFill>
                  <a:schemeClr val="accent2"/>
                </a:solidFill>
                <a:latin typeface="Arial"/>
                <a:ea typeface="Arial"/>
                <a:cs typeface="Arial"/>
                <a:sym typeface="Arial"/>
              </a:rPr>
              <a:t>Tennessee schools will be equipped </a:t>
            </a:r>
            <a:br>
              <a:rPr lang="en-US" sz="2000" b="0" i="0" u="none" strike="noStrike" cap="none">
                <a:solidFill>
                  <a:schemeClr val="accent2"/>
                </a:solidFill>
                <a:latin typeface="Arial"/>
                <a:ea typeface="Arial"/>
                <a:cs typeface="Arial"/>
                <a:sym typeface="Arial"/>
              </a:rPr>
            </a:br>
            <a:r>
              <a:rPr lang="en-US" sz="2000" b="0" i="0" u="none" strike="noStrike" cap="none">
                <a:solidFill>
                  <a:schemeClr val="accent2"/>
                </a:solidFill>
                <a:latin typeface="Arial"/>
                <a:ea typeface="Arial"/>
                <a:cs typeface="Arial"/>
                <a:sym typeface="Arial"/>
              </a:rPr>
              <a:t>to serve the academic and non-academic needs of all </a:t>
            </a:r>
            <a:br>
              <a:rPr lang="en-US" sz="2000" b="0" i="0" u="none" strike="noStrike" cap="none">
                <a:solidFill>
                  <a:schemeClr val="accent2"/>
                </a:solidFill>
                <a:latin typeface="Arial"/>
                <a:ea typeface="Arial"/>
                <a:cs typeface="Arial"/>
                <a:sym typeface="Arial"/>
              </a:rPr>
            </a:br>
            <a:r>
              <a:rPr lang="en-US" sz="2000" b="0" i="0" u="none" strike="noStrike" cap="none">
                <a:solidFill>
                  <a:schemeClr val="accent2"/>
                </a:solidFill>
                <a:latin typeface="Arial"/>
                <a:ea typeface="Arial"/>
                <a:cs typeface="Arial"/>
                <a:sym typeface="Arial"/>
              </a:rPr>
              <a:t>students… </a:t>
            </a:r>
            <a:r>
              <a:rPr lang="en-US" sz="2000" b="0" i="1" u="none" strike="noStrike" cap="none">
                <a:solidFill>
                  <a:schemeClr val="accent2"/>
                </a:solidFill>
                <a:latin typeface="Arial"/>
                <a:ea typeface="Arial"/>
                <a:cs typeface="Arial"/>
                <a:sym typeface="Arial"/>
              </a:rPr>
              <a:t>by developing robust career pathway opportunities </a:t>
            </a:r>
            <a:br>
              <a:rPr lang="en-US" sz="2000" b="0" i="1" u="none" strike="noStrike" cap="none">
                <a:solidFill>
                  <a:schemeClr val="accent2"/>
                </a:solidFill>
                <a:latin typeface="Arial"/>
                <a:ea typeface="Arial"/>
                <a:cs typeface="Arial"/>
                <a:sym typeface="Arial"/>
              </a:rPr>
            </a:br>
            <a:r>
              <a:rPr lang="en-US" sz="2000" b="0" i="1" u="none" strike="noStrike" cap="none">
                <a:solidFill>
                  <a:schemeClr val="accent2"/>
                </a:solidFill>
                <a:latin typeface="Arial"/>
                <a:ea typeface="Arial"/>
                <a:cs typeface="Arial"/>
                <a:sym typeface="Arial"/>
              </a:rPr>
              <a:t>and connecting students to real-time support. </a:t>
            </a:r>
            <a:endParaRPr sz="1400" b="0" i="0" u="none" strike="noStrike" cap="none">
              <a:solidFill>
                <a:srgbClr val="000000"/>
              </a:solidFill>
              <a:latin typeface="Arial"/>
              <a:ea typeface="Arial"/>
              <a:cs typeface="Arial"/>
              <a:sym typeface="Arial"/>
            </a:endParaRPr>
          </a:p>
        </p:txBody>
      </p:sp>
      <p:sp>
        <p:nvSpPr>
          <p:cNvPr id="46" name="Google Shape;46;p20"/>
          <p:cNvSpPr/>
          <p:nvPr/>
        </p:nvSpPr>
        <p:spPr>
          <a:xfrm>
            <a:off x="2061309" y="4944715"/>
            <a:ext cx="610138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D2D755"/>
                </a:solidFill>
                <a:latin typeface="Arial"/>
                <a:ea typeface="Arial"/>
                <a:cs typeface="Arial"/>
                <a:sym typeface="Arial"/>
              </a:rPr>
              <a:t>EDUCATORS: </a:t>
            </a:r>
            <a:r>
              <a:rPr lang="en-US" sz="2000" b="0" i="0" u="none" strike="noStrike" cap="none">
                <a:solidFill>
                  <a:schemeClr val="accent2"/>
                </a:solidFill>
                <a:latin typeface="Arial"/>
                <a:ea typeface="Arial"/>
                <a:cs typeface="Arial"/>
                <a:sym typeface="Arial"/>
              </a:rPr>
              <a:t>Tennessee will set a new path </a:t>
            </a:r>
            <a:br>
              <a:rPr lang="en-US" sz="2000" b="0" i="0" u="none" strike="noStrike" cap="none">
                <a:solidFill>
                  <a:schemeClr val="accent2"/>
                </a:solidFill>
                <a:latin typeface="Arial"/>
                <a:ea typeface="Arial"/>
                <a:cs typeface="Arial"/>
                <a:sym typeface="Arial"/>
              </a:rPr>
            </a:br>
            <a:r>
              <a:rPr lang="en-US" sz="2000" b="0" i="0" u="none" strike="noStrike" cap="none">
                <a:solidFill>
                  <a:schemeClr val="accent2"/>
                </a:solidFill>
                <a:latin typeface="Arial"/>
                <a:ea typeface="Arial"/>
                <a:cs typeface="Arial"/>
                <a:sym typeface="Arial"/>
              </a:rPr>
              <a:t>for the education profession… </a:t>
            </a:r>
            <a:r>
              <a:rPr lang="en-US" sz="2000" b="0" i="1" u="none" strike="noStrike" cap="none">
                <a:solidFill>
                  <a:schemeClr val="accent2"/>
                </a:solidFill>
                <a:latin typeface="Arial"/>
                <a:ea typeface="Arial"/>
                <a:cs typeface="Arial"/>
                <a:sym typeface="Arial"/>
              </a:rPr>
              <a:t>by becoming a teacher for free.</a:t>
            </a:r>
            <a:endParaRPr sz="1400" b="0" i="0" u="none" strike="noStrike" cap="none">
              <a:solidFill>
                <a:srgbClr val="000000"/>
              </a:solidFill>
              <a:latin typeface="Arial"/>
              <a:ea typeface="Arial"/>
              <a:cs typeface="Arial"/>
              <a:sym typeface="Arial"/>
            </a:endParaRPr>
          </a:p>
        </p:txBody>
      </p:sp>
      <p:sp>
        <p:nvSpPr>
          <p:cNvPr id="47" name="Google Shape;47;p20"/>
          <p:cNvSpPr/>
          <p:nvPr/>
        </p:nvSpPr>
        <p:spPr>
          <a:xfrm>
            <a:off x="2061309" y="1674674"/>
            <a:ext cx="729456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E87722"/>
                </a:solidFill>
                <a:latin typeface="Arial"/>
                <a:ea typeface="Arial"/>
                <a:cs typeface="Arial"/>
                <a:sym typeface="Arial"/>
              </a:rPr>
              <a:t>ACADEMICS: </a:t>
            </a:r>
            <a:r>
              <a:rPr lang="en-US" sz="2000" b="0" i="0" u="none" strike="noStrike" cap="none">
                <a:solidFill>
                  <a:schemeClr val="accent2"/>
                </a:solidFill>
                <a:latin typeface="Arial"/>
                <a:ea typeface="Arial"/>
                <a:cs typeface="Arial"/>
                <a:sym typeface="Arial"/>
              </a:rPr>
              <a:t>All Tennessee students will have access </a:t>
            </a:r>
            <a:br>
              <a:rPr lang="en-US" sz="2000" b="0" i="0" u="none" strike="noStrike" cap="none">
                <a:solidFill>
                  <a:schemeClr val="accent2"/>
                </a:solidFill>
                <a:latin typeface="Arial"/>
                <a:ea typeface="Arial"/>
                <a:cs typeface="Arial"/>
                <a:sym typeface="Arial"/>
              </a:rPr>
            </a:br>
            <a:r>
              <a:rPr lang="en-US" sz="2000" b="0" i="0" u="none" strike="noStrike" cap="none">
                <a:solidFill>
                  <a:schemeClr val="accent2"/>
                </a:solidFill>
                <a:latin typeface="Arial"/>
                <a:ea typeface="Arial"/>
                <a:cs typeface="Arial"/>
                <a:sym typeface="Arial"/>
              </a:rPr>
              <a:t>to a high-quality education… </a:t>
            </a:r>
            <a:r>
              <a:rPr lang="en-US" sz="2000" b="0" i="1" u="none" strike="noStrike" cap="none">
                <a:solidFill>
                  <a:schemeClr val="accent2"/>
                </a:solidFill>
                <a:latin typeface="Arial"/>
                <a:ea typeface="Arial"/>
                <a:cs typeface="Arial"/>
                <a:sym typeface="Arial"/>
              </a:rPr>
              <a:t>by learning to read and </a:t>
            </a:r>
            <a:br>
              <a:rPr lang="en-US" sz="2000" b="0" i="1" u="none" strike="noStrike" cap="none">
                <a:solidFill>
                  <a:schemeClr val="accent2"/>
                </a:solidFill>
                <a:latin typeface="Arial"/>
                <a:ea typeface="Arial"/>
                <a:cs typeface="Arial"/>
                <a:sym typeface="Arial"/>
              </a:rPr>
            </a:br>
            <a:r>
              <a:rPr lang="en-US" sz="2000" b="0" i="1" u="none" strike="noStrike" cap="none">
                <a:solidFill>
                  <a:schemeClr val="accent2"/>
                </a:solidFill>
                <a:latin typeface="Arial"/>
                <a:ea typeface="Arial"/>
                <a:cs typeface="Arial"/>
                <a:sym typeface="Arial"/>
              </a:rPr>
              <a:t>reading to learn with high-quality materials.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ody Slide 8">
  <p:cSld name="Body Slide 8">
    <p:spTree>
      <p:nvGrpSpPr>
        <p:cNvPr id="1" name="Shape 48"/>
        <p:cNvGrpSpPr/>
        <p:nvPr/>
      </p:nvGrpSpPr>
      <p:grpSpPr>
        <a:xfrm>
          <a:off x="0" y="0"/>
          <a:ext cx="0" cy="0"/>
          <a:chOff x="0" y="0"/>
          <a:chExt cx="0" cy="0"/>
        </a:xfrm>
      </p:grpSpPr>
      <p:sp>
        <p:nvSpPr>
          <p:cNvPr id="49" name="Google Shape;49;p21"/>
          <p:cNvSpPr/>
          <p:nvPr/>
        </p:nvSpPr>
        <p:spPr>
          <a:xfrm>
            <a:off x="9082258" y="6400800"/>
            <a:ext cx="3106568"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9"/>
              <a:buFont typeface="Arial"/>
              <a:buNone/>
            </a:pPr>
            <a:endParaRPr sz="3599" b="0" i="0" u="none" strike="noStrike" cap="none">
              <a:solidFill>
                <a:schemeClr val="lt1"/>
              </a:solidFill>
              <a:latin typeface="Open Sans"/>
              <a:ea typeface="Open Sans"/>
              <a:cs typeface="Open Sans"/>
              <a:sym typeface="Open Sans"/>
            </a:endParaRPr>
          </a:p>
        </p:txBody>
      </p:sp>
      <p:pic>
        <p:nvPicPr>
          <p:cNvPr id="50" name="Google Shape;50;p21"/>
          <p:cNvPicPr preferRelativeResize="0"/>
          <p:nvPr/>
        </p:nvPicPr>
        <p:blipFill rotWithShape="1">
          <a:blip r:embed="rId2">
            <a:alphaModFix/>
          </a:blip>
          <a:srcRect/>
          <a:stretch/>
        </p:blipFill>
        <p:spPr>
          <a:xfrm>
            <a:off x="10669635" y="4469130"/>
            <a:ext cx="1132787" cy="2419692"/>
          </a:xfrm>
          <a:prstGeom prst="rect">
            <a:avLst/>
          </a:prstGeom>
          <a:noFill/>
          <a:ln>
            <a:noFill/>
          </a:ln>
        </p:spPr>
      </p:pic>
      <p:sp>
        <p:nvSpPr>
          <p:cNvPr id="51" name="Google Shape;51;p21"/>
          <p:cNvSpPr txBox="1">
            <a:spLocks noGrp="1"/>
          </p:cNvSpPr>
          <p:nvPr>
            <p:ph type="title"/>
          </p:nvPr>
        </p:nvSpPr>
        <p:spPr>
          <a:xfrm>
            <a:off x="507868" y="228600"/>
            <a:ext cx="11204832" cy="12083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2"/>
              </a:buClr>
              <a:buSzPts val="3599"/>
              <a:buFont typeface="Georgia"/>
              <a:buNone/>
              <a:defRPr>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1"/>
          <p:cNvSpPr txBox="1">
            <a:spLocks noGrp="1"/>
          </p:cNvSpPr>
          <p:nvPr>
            <p:ph type="body" idx="1"/>
          </p:nvPr>
        </p:nvSpPr>
        <p:spPr>
          <a:xfrm>
            <a:off x="507868" y="1531917"/>
            <a:ext cx="10073556" cy="4308813"/>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a:solidFill>
                  <a:schemeClr val="accent2"/>
                </a:solidFill>
                <a:latin typeface="Arial"/>
                <a:ea typeface="Arial"/>
                <a:cs typeface="Arial"/>
                <a:sym typeface="Arial"/>
              </a:defRPr>
            </a:lvl1pPr>
            <a:lvl2pPr marL="914400" lvl="1" indent="-355600" algn="l">
              <a:lnSpc>
                <a:spcPct val="100000"/>
              </a:lnSpc>
              <a:spcBef>
                <a:spcPts val="400"/>
              </a:spcBef>
              <a:spcAft>
                <a:spcPts val="0"/>
              </a:spcAft>
              <a:buSzPts val="2000"/>
              <a:buChar char="–"/>
              <a:defRPr>
                <a:solidFill>
                  <a:schemeClr val="accent2"/>
                </a:solidFill>
                <a:latin typeface="Arial"/>
                <a:ea typeface="Arial"/>
                <a:cs typeface="Arial"/>
                <a:sym typeface="Arial"/>
              </a:defRPr>
            </a:lvl2pPr>
            <a:lvl3pPr marL="1371600" lvl="2" indent="-342900" algn="l">
              <a:lnSpc>
                <a:spcPct val="100000"/>
              </a:lnSpc>
              <a:spcBef>
                <a:spcPts val="360"/>
              </a:spcBef>
              <a:spcAft>
                <a:spcPts val="0"/>
              </a:spcAft>
              <a:buSzPts val="1800"/>
              <a:buChar char="•"/>
              <a:defRPr>
                <a:solidFill>
                  <a:schemeClr val="accent2"/>
                </a:solidFill>
                <a:latin typeface="Arial"/>
                <a:ea typeface="Arial"/>
                <a:cs typeface="Arial"/>
                <a:sym typeface="Arial"/>
              </a:defRPr>
            </a:lvl3pPr>
            <a:lvl4pPr marL="1828800" lvl="3" indent="-330200" algn="l">
              <a:lnSpc>
                <a:spcPct val="100000"/>
              </a:lnSpc>
              <a:spcBef>
                <a:spcPts val="320"/>
              </a:spcBef>
              <a:spcAft>
                <a:spcPts val="0"/>
              </a:spcAft>
              <a:buSzPts val="1600"/>
              <a:buChar char="o"/>
              <a:defRPr>
                <a:solidFill>
                  <a:schemeClr val="accent2"/>
                </a:solidFill>
                <a:latin typeface="Arial"/>
                <a:ea typeface="Arial"/>
                <a:cs typeface="Arial"/>
                <a:sym typeface="Arial"/>
              </a:defRPr>
            </a:lvl4pPr>
            <a:lvl5pPr marL="2286000" lvl="4" indent="-317500" algn="l">
              <a:lnSpc>
                <a:spcPct val="100000"/>
              </a:lnSpc>
              <a:spcBef>
                <a:spcPts val="280"/>
              </a:spcBef>
              <a:spcAft>
                <a:spcPts val="0"/>
              </a:spcAft>
              <a:buSzPts val="1400"/>
              <a:buChar char="»"/>
              <a:defRPr>
                <a:solidFill>
                  <a:schemeClr val="accent2"/>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ody Slide 9">
  <p:cSld name="Body Slide 9">
    <p:spTree>
      <p:nvGrpSpPr>
        <p:cNvPr id="1" name="Shape 53"/>
        <p:cNvGrpSpPr/>
        <p:nvPr/>
      </p:nvGrpSpPr>
      <p:grpSpPr>
        <a:xfrm>
          <a:off x="0" y="0"/>
          <a:ext cx="0" cy="0"/>
          <a:chOff x="0" y="0"/>
          <a:chExt cx="0" cy="0"/>
        </a:xfrm>
      </p:grpSpPr>
      <p:pic>
        <p:nvPicPr>
          <p:cNvPr id="54" name="Google Shape;54;p22"/>
          <p:cNvPicPr preferRelativeResize="0"/>
          <p:nvPr/>
        </p:nvPicPr>
        <p:blipFill rotWithShape="1">
          <a:blip r:embed="rId2">
            <a:alphaModFix/>
          </a:blip>
          <a:srcRect/>
          <a:stretch/>
        </p:blipFill>
        <p:spPr>
          <a:xfrm>
            <a:off x="10238749" y="1553674"/>
            <a:ext cx="1541170" cy="4726918"/>
          </a:xfrm>
          <a:prstGeom prst="rect">
            <a:avLst/>
          </a:prstGeom>
          <a:noFill/>
          <a:ln>
            <a:noFill/>
          </a:ln>
        </p:spPr>
      </p:pic>
      <p:sp>
        <p:nvSpPr>
          <p:cNvPr id="55" name="Google Shape;55;p22"/>
          <p:cNvSpPr txBox="1">
            <a:spLocks noGrp="1"/>
          </p:cNvSpPr>
          <p:nvPr>
            <p:ph type="title"/>
          </p:nvPr>
        </p:nvSpPr>
        <p:spPr>
          <a:xfrm>
            <a:off x="507868" y="228600"/>
            <a:ext cx="11204832" cy="12083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2"/>
              </a:buClr>
              <a:buSzPts val="3599"/>
              <a:buFont typeface="Georgia"/>
              <a:buNone/>
              <a:defRPr>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2"/>
          <p:cNvSpPr txBox="1">
            <a:spLocks noGrp="1"/>
          </p:cNvSpPr>
          <p:nvPr>
            <p:ph type="body" idx="1"/>
          </p:nvPr>
        </p:nvSpPr>
        <p:spPr>
          <a:xfrm>
            <a:off x="507869" y="1531917"/>
            <a:ext cx="9387935" cy="4308813"/>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a:solidFill>
                  <a:schemeClr val="accent2"/>
                </a:solidFill>
                <a:latin typeface="Arial"/>
                <a:ea typeface="Arial"/>
                <a:cs typeface="Arial"/>
                <a:sym typeface="Arial"/>
              </a:defRPr>
            </a:lvl1pPr>
            <a:lvl2pPr marL="914400" lvl="1" indent="-355600" algn="l">
              <a:lnSpc>
                <a:spcPct val="100000"/>
              </a:lnSpc>
              <a:spcBef>
                <a:spcPts val="400"/>
              </a:spcBef>
              <a:spcAft>
                <a:spcPts val="0"/>
              </a:spcAft>
              <a:buSzPts val="2000"/>
              <a:buChar char="–"/>
              <a:defRPr>
                <a:solidFill>
                  <a:schemeClr val="accent2"/>
                </a:solidFill>
                <a:latin typeface="Arial"/>
                <a:ea typeface="Arial"/>
                <a:cs typeface="Arial"/>
                <a:sym typeface="Arial"/>
              </a:defRPr>
            </a:lvl2pPr>
            <a:lvl3pPr marL="1371600" lvl="2" indent="-342900" algn="l">
              <a:lnSpc>
                <a:spcPct val="100000"/>
              </a:lnSpc>
              <a:spcBef>
                <a:spcPts val="360"/>
              </a:spcBef>
              <a:spcAft>
                <a:spcPts val="0"/>
              </a:spcAft>
              <a:buSzPts val="1800"/>
              <a:buChar char="•"/>
              <a:defRPr>
                <a:solidFill>
                  <a:schemeClr val="accent2"/>
                </a:solidFill>
                <a:latin typeface="Arial"/>
                <a:ea typeface="Arial"/>
                <a:cs typeface="Arial"/>
                <a:sym typeface="Arial"/>
              </a:defRPr>
            </a:lvl3pPr>
            <a:lvl4pPr marL="1828800" lvl="3" indent="-330200" algn="l">
              <a:lnSpc>
                <a:spcPct val="100000"/>
              </a:lnSpc>
              <a:spcBef>
                <a:spcPts val="320"/>
              </a:spcBef>
              <a:spcAft>
                <a:spcPts val="0"/>
              </a:spcAft>
              <a:buSzPts val="1600"/>
              <a:buChar char="o"/>
              <a:defRPr>
                <a:solidFill>
                  <a:schemeClr val="accent2"/>
                </a:solidFill>
                <a:latin typeface="Arial"/>
                <a:ea typeface="Arial"/>
                <a:cs typeface="Arial"/>
                <a:sym typeface="Arial"/>
              </a:defRPr>
            </a:lvl4pPr>
            <a:lvl5pPr marL="2286000" lvl="4" indent="-317500" algn="l">
              <a:lnSpc>
                <a:spcPct val="100000"/>
              </a:lnSpc>
              <a:spcBef>
                <a:spcPts val="280"/>
              </a:spcBef>
              <a:spcAft>
                <a:spcPts val="0"/>
              </a:spcAft>
              <a:buSzPts val="1400"/>
              <a:buChar char="»"/>
              <a:defRPr>
                <a:solidFill>
                  <a:schemeClr val="accent2"/>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p:cSld name="3_Custom Layout">
    <p:spTree>
      <p:nvGrpSpPr>
        <p:cNvPr id="1" name="Shape 57"/>
        <p:cNvGrpSpPr/>
        <p:nvPr/>
      </p:nvGrpSpPr>
      <p:grpSpPr>
        <a:xfrm>
          <a:off x="0" y="0"/>
          <a:ext cx="0" cy="0"/>
          <a:chOff x="0" y="0"/>
          <a:chExt cx="0" cy="0"/>
        </a:xfrm>
      </p:grpSpPr>
      <p:sp>
        <p:nvSpPr>
          <p:cNvPr id="58" name="Google Shape;58;p44"/>
          <p:cNvSpPr txBox="1">
            <a:spLocks noGrp="1"/>
          </p:cNvSpPr>
          <p:nvPr>
            <p:ph type="title"/>
          </p:nvPr>
        </p:nvSpPr>
        <p:spPr>
          <a:xfrm>
            <a:off x="507868" y="228600"/>
            <a:ext cx="11071516" cy="12083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4"/>
          <p:cNvSpPr txBox="1">
            <a:spLocks noGrp="1"/>
          </p:cNvSpPr>
          <p:nvPr>
            <p:ph type="body" idx="1"/>
          </p:nvPr>
        </p:nvSpPr>
        <p:spPr>
          <a:xfrm>
            <a:off x="507868" y="1531919"/>
            <a:ext cx="11071516" cy="4335485"/>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0"/>
              </a:spcBef>
              <a:spcAft>
                <a:spcPts val="0"/>
              </a:spcAft>
              <a:buSzPts val="2400"/>
              <a:buChar char="▪"/>
              <a:defRPr>
                <a:solidFill>
                  <a:schemeClr val="accent2"/>
                </a:solidFill>
                <a:latin typeface="Arial"/>
                <a:ea typeface="Arial"/>
                <a:cs typeface="Arial"/>
                <a:sym typeface="Arial"/>
              </a:defRPr>
            </a:lvl1pPr>
            <a:lvl2pPr marL="914400" lvl="1" indent="-355600" algn="l">
              <a:lnSpc>
                <a:spcPct val="100000"/>
              </a:lnSpc>
              <a:spcBef>
                <a:spcPts val="1200"/>
              </a:spcBef>
              <a:spcAft>
                <a:spcPts val="0"/>
              </a:spcAft>
              <a:buSzPts val="2000"/>
              <a:buChar char="–"/>
              <a:defRPr>
                <a:solidFill>
                  <a:schemeClr val="accent2"/>
                </a:solidFill>
                <a:latin typeface="Arial"/>
                <a:ea typeface="Arial"/>
                <a:cs typeface="Arial"/>
                <a:sym typeface="Arial"/>
              </a:defRPr>
            </a:lvl2pPr>
            <a:lvl3pPr marL="1371600" lvl="2" indent="-342900" algn="l">
              <a:lnSpc>
                <a:spcPct val="100000"/>
              </a:lnSpc>
              <a:spcBef>
                <a:spcPts val="1200"/>
              </a:spcBef>
              <a:spcAft>
                <a:spcPts val="0"/>
              </a:spcAft>
              <a:buSzPts val="1800"/>
              <a:buChar char="•"/>
              <a:defRPr>
                <a:solidFill>
                  <a:schemeClr val="accent2"/>
                </a:solidFill>
                <a:latin typeface="Arial"/>
                <a:ea typeface="Arial"/>
                <a:cs typeface="Arial"/>
                <a:sym typeface="Arial"/>
              </a:defRPr>
            </a:lvl3pPr>
            <a:lvl4pPr marL="1828800" lvl="3" indent="-330200" algn="l">
              <a:lnSpc>
                <a:spcPct val="100000"/>
              </a:lnSpc>
              <a:spcBef>
                <a:spcPts val="1200"/>
              </a:spcBef>
              <a:spcAft>
                <a:spcPts val="0"/>
              </a:spcAft>
              <a:buSzPts val="1600"/>
              <a:buChar char="o"/>
              <a:defRPr>
                <a:solidFill>
                  <a:schemeClr val="accent2"/>
                </a:solidFill>
                <a:latin typeface="Arial"/>
                <a:ea typeface="Arial"/>
                <a:cs typeface="Arial"/>
                <a:sym typeface="Arial"/>
              </a:defRPr>
            </a:lvl4pPr>
            <a:lvl5pPr marL="2286000" lvl="4" indent="-317500" algn="l">
              <a:lnSpc>
                <a:spcPct val="100000"/>
              </a:lnSpc>
              <a:spcBef>
                <a:spcPts val="1200"/>
              </a:spcBef>
              <a:spcAft>
                <a:spcPts val="0"/>
              </a:spcAft>
              <a:buSzPts val="1400"/>
              <a:buChar char="»"/>
              <a:defRPr>
                <a:solidFill>
                  <a:schemeClr val="accent2"/>
                </a:solidFill>
                <a:latin typeface="Arial"/>
                <a:ea typeface="Arial"/>
                <a:cs typeface="Arial"/>
                <a:sym typeface="Arial"/>
              </a:defRPr>
            </a:lvl5pPr>
            <a:lvl6pPr marL="2743200" lvl="5" indent="-342900" algn="l">
              <a:lnSpc>
                <a:spcPct val="100000"/>
              </a:lnSpc>
              <a:spcBef>
                <a:spcPts val="12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
          <p:cNvSpPr txBox="1">
            <a:spLocks noGrp="1"/>
          </p:cNvSpPr>
          <p:nvPr>
            <p:ph type="body" idx="1"/>
          </p:nvPr>
        </p:nvSpPr>
        <p:spPr>
          <a:xfrm>
            <a:off x="507868" y="1531919"/>
            <a:ext cx="11071516" cy="433548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480"/>
              </a:spcBef>
              <a:spcAft>
                <a:spcPts val="0"/>
              </a:spcAft>
              <a:buClr>
                <a:schemeClr val="dk1"/>
              </a:buClr>
              <a:buSzPts val="2400"/>
              <a:buFont typeface="Noto Sans Symbols"/>
              <a:buChar char="▪"/>
              <a:defRPr sz="2400" b="0" i="0" u="none" strike="noStrike" cap="none">
                <a:solidFill>
                  <a:schemeClr val="accent2"/>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accent2"/>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accent2"/>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Courier New"/>
              <a:buChar char="o"/>
              <a:defRPr sz="1600" b="0" i="0" u="none" strike="noStrike" cap="none">
                <a:solidFill>
                  <a:schemeClr val="accent2"/>
                </a:solidFill>
                <a:latin typeface="Arial"/>
                <a:ea typeface="Arial"/>
                <a:cs typeface="Arial"/>
                <a:sym typeface="Arial"/>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9pPr>
          </a:lstStyle>
          <a:p>
            <a:endParaRPr/>
          </a:p>
        </p:txBody>
      </p:sp>
      <p:sp>
        <p:nvSpPr>
          <p:cNvPr id="11" name="Google Shape;11;p9"/>
          <p:cNvSpPr txBox="1">
            <a:spLocks noGrp="1"/>
          </p:cNvSpPr>
          <p:nvPr>
            <p:ph type="title"/>
          </p:nvPr>
        </p:nvSpPr>
        <p:spPr>
          <a:xfrm>
            <a:off x="507868" y="228600"/>
            <a:ext cx="11071516" cy="1208314"/>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accent2"/>
              </a:buClr>
              <a:buSzPts val="3599"/>
              <a:buFont typeface="Georgia"/>
              <a:buNone/>
              <a:defRPr sz="3599" b="1" i="0" u="none" strike="noStrike" cap="none">
                <a:solidFill>
                  <a:schemeClr val="accent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tipsheets.vkcsites.org/how-to-write-a-social-story/"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6.jpeg"/><Relationship Id="rId4" Type="http://schemas.openxmlformats.org/officeDocument/2006/relationships/image" Target="../media/image85.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
          <p:cNvSpPr txBox="1">
            <a:spLocks noGrp="1"/>
          </p:cNvSpPr>
          <p:nvPr>
            <p:ph type="title"/>
          </p:nvPr>
        </p:nvSpPr>
        <p:spPr>
          <a:xfrm>
            <a:off x="424073" y="1996312"/>
            <a:ext cx="8881659" cy="1759104"/>
          </a:xfrm>
          <a:prstGeom prst="rect">
            <a:avLst/>
          </a:prstGeom>
          <a:noFill/>
          <a:ln>
            <a:noFill/>
          </a:ln>
        </p:spPr>
        <p:txBody>
          <a:bodyPr spcFirstLastPara="1" wrap="square" lIns="91425" tIns="45700" rIns="91425" bIns="45700" anchor="b" anchorCtr="0">
            <a:normAutofit/>
          </a:bodyPr>
          <a:lstStyle/>
          <a:p>
            <a:r>
              <a:rPr lang="en-US"/>
              <a:t>Learning About a School Shooting</a:t>
            </a:r>
          </a:p>
        </p:txBody>
      </p:sp>
      <p:sp>
        <p:nvSpPr>
          <p:cNvPr id="172" name="Google Shape;172;p4"/>
          <p:cNvSpPr txBox="1">
            <a:spLocks noGrp="1"/>
          </p:cNvSpPr>
          <p:nvPr>
            <p:ph type="body" idx="1"/>
          </p:nvPr>
        </p:nvSpPr>
        <p:spPr>
          <a:xfrm>
            <a:off x="507869" y="3808754"/>
            <a:ext cx="7544375" cy="20193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00"/>
              <a:buNone/>
            </a:pPr>
            <a:r>
              <a:rPr lang="en-US" dirty="0"/>
              <a:t>A Social Narrative</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0"/>
          <p:cNvSpPr txBox="1"/>
          <p:nvPr/>
        </p:nvSpPr>
        <p:spPr>
          <a:xfrm>
            <a:off x="2434748" y="4550587"/>
            <a:ext cx="7326775" cy="1384954"/>
          </a:xfrm>
          <a:prstGeom prst="rect">
            <a:avLst/>
          </a:prstGeom>
          <a:noFill/>
          <a:ln>
            <a:noFill/>
          </a:ln>
        </p:spPr>
        <p:txBody>
          <a:bodyPr spcFirstLastPara="1" wrap="square" lIns="91425" tIns="45700" rIns="91425" bIns="45700" anchor="t" anchorCtr="0">
            <a:spAutoFit/>
          </a:bodyPr>
          <a:lstStyle/>
          <a:p>
            <a:pPr marL="0" indent="0" algn="ctr"/>
            <a:r>
              <a:rPr lang="en-US" sz="2800" dirty="0"/>
              <a:t>My school administrators and my teachers know how to keep me safe when I am at school.</a:t>
            </a:r>
          </a:p>
        </p:txBody>
      </p:sp>
      <p:sp>
        <p:nvSpPr>
          <p:cNvPr id="204" name="Google Shape;204;p30"/>
          <p:cNvSpPr/>
          <p:nvPr/>
        </p:nvSpPr>
        <p:spPr>
          <a:xfrm>
            <a:off x="2720390" y="879676"/>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b="0" i="1" u="none" strike="noStrike" cap="none" dirty="0">
                <a:solidFill>
                  <a:schemeClr val="accent1"/>
                </a:solidFill>
                <a:latin typeface="Arial"/>
                <a:ea typeface="Arial"/>
                <a:cs typeface="Arial"/>
                <a:sym typeface="Arial"/>
              </a:rPr>
              <a:t>(Insert picture of </a:t>
            </a:r>
            <a:r>
              <a:rPr lang="en-US" sz="2800" i="1" dirty="0">
                <a:solidFill>
                  <a:schemeClr val="accent1"/>
                </a:solidFill>
              </a:rPr>
              <a:t>student’s school and teachers.</a:t>
            </a:r>
            <a:r>
              <a:rPr lang="en-US" sz="2800" b="0" i="1" u="none" strike="noStrike" cap="none" dirty="0">
                <a:solidFill>
                  <a:schemeClr val="accent1"/>
                </a:solidFill>
                <a:latin typeface="Arial"/>
                <a:ea typeface="Arial"/>
                <a:cs typeface="Arial"/>
                <a:sym typeface="Arial"/>
              </a:rPr>
              <a:t>)</a:t>
            </a:r>
            <a:endParaRPr dirty="0"/>
          </a:p>
        </p:txBody>
      </p:sp>
    </p:spTree>
    <p:extLst>
      <p:ext uri="{BB962C8B-B14F-4D97-AF65-F5344CB8AC3E}">
        <p14:creationId xmlns:p14="http://schemas.microsoft.com/office/powerpoint/2010/main" val="3888664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0"/>
          <p:cNvSpPr txBox="1"/>
          <p:nvPr/>
        </p:nvSpPr>
        <p:spPr>
          <a:xfrm>
            <a:off x="2431024" y="4653430"/>
            <a:ext cx="7326775" cy="954067"/>
          </a:xfrm>
          <a:prstGeom prst="rect">
            <a:avLst/>
          </a:prstGeom>
          <a:noFill/>
          <a:ln>
            <a:noFill/>
          </a:ln>
        </p:spPr>
        <p:txBody>
          <a:bodyPr spcFirstLastPara="1" wrap="square" lIns="91425" tIns="45700" rIns="91425" bIns="45700" anchor="t" anchorCtr="0">
            <a:spAutoFit/>
          </a:bodyPr>
          <a:lstStyle/>
          <a:p>
            <a:pPr marL="0" indent="0" algn="ctr"/>
            <a:r>
              <a:rPr lang="en-US" sz="2800"/>
              <a:t>School is a place where we learn and play together.</a:t>
            </a:r>
          </a:p>
        </p:txBody>
      </p:sp>
      <p:sp>
        <p:nvSpPr>
          <p:cNvPr id="204" name="Google Shape;204;p30"/>
          <p:cNvSpPr/>
          <p:nvPr/>
        </p:nvSpPr>
        <p:spPr>
          <a:xfrm>
            <a:off x="2720390" y="879676"/>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b="0" i="1" u="none" strike="noStrike" cap="none" dirty="0">
                <a:solidFill>
                  <a:schemeClr val="accent1"/>
                </a:solidFill>
                <a:latin typeface="Arial"/>
                <a:ea typeface="Arial"/>
                <a:cs typeface="Arial"/>
                <a:sym typeface="Arial"/>
              </a:rPr>
              <a:t>(Insert picture of student’s school, classroom and/or playground.)</a:t>
            </a:r>
            <a:endParaRPr dirty="0"/>
          </a:p>
        </p:txBody>
      </p:sp>
    </p:spTree>
    <p:extLst>
      <p:ext uri="{BB962C8B-B14F-4D97-AF65-F5344CB8AC3E}">
        <p14:creationId xmlns:p14="http://schemas.microsoft.com/office/powerpoint/2010/main" val="1704800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507868" y="72204"/>
            <a:ext cx="9336775" cy="1258963"/>
          </a:xfrm>
          <a:prstGeom prst="rect">
            <a:avLst/>
          </a:prstGeom>
          <a:noFill/>
          <a:ln>
            <a:noFill/>
          </a:ln>
        </p:spPr>
        <p:txBody>
          <a:bodyPr spcFirstLastPara="1" wrap="square" lIns="91425" tIns="45700" rIns="91425" bIns="45700" anchor="ctr" anchorCtr="0">
            <a:normAutofit/>
          </a:bodyPr>
          <a:lstStyle/>
          <a:p>
            <a:r>
              <a:rPr lang="en-US" sz="3600" dirty="0"/>
              <a:t>Instructions for Using This Social Narrative Template </a:t>
            </a:r>
            <a:endParaRPr lang="en-US" sz="3600"/>
          </a:p>
        </p:txBody>
      </p:sp>
      <p:sp>
        <p:nvSpPr>
          <p:cNvPr id="178" name="Google Shape;178;p5"/>
          <p:cNvSpPr txBox="1">
            <a:spLocks noGrp="1"/>
          </p:cNvSpPr>
          <p:nvPr>
            <p:ph type="body" idx="1"/>
          </p:nvPr>
        </p:nvSpPr>
        <p:spPr>
          <a:xfrm>
            <a:off x="507868" y="1331167"/>
            <a:ext cx="9695400" cy="4773300"/>
          </a:xfrm>
          <a:prstGeom prst="rect">
            <a:avLst/>
          </a:prstGeom>
          <a:noFill/>
          <a:ln>
            <a:noFill/>
          </a:ln>
        </p:spPr>
        <p:txBody>
          <a:bodyPr spcFirstLastPara="1" wrap="square" lIns="91425" tIns="45700" rIns="91425" bIns="45700" anchor="t" anchorCtr="0">
            <a:normAutofit/>
          </a:bodyPr>
          <a:lstStyle/>
          <a:p>
            <a:pPr marL="495300" lvl="0" indent="-342900" algn="l" rtl="0">
              <a:lnSpc>
                <a:spcPct val="100000"/>
              </a:lnSpc>
              <a:spcBef>
                <a:spcPts val="600"/>
              </a:spcBef>
              <a:spcAft>
                <a:spcPts val="0"/>
              </a:spcAft>
              <a:buSzPct val="108108"/>
              <a:buChar char="▪"/>
            </a:pPr>
            <a:r>
              <a:rPr lang="en-US" dirty="0"/>
              <a:t>Anything italicized and in red is a place to insert pictures or update wording to match your student’s situation. </a:t>
            </a:r>
          </a:p>
          <a:p>
            <a:pPr marL="495300" indent="-342900">
              <a:spcBef>
                <a:spcPts val="600"/>
              </a:spcBef>
              <a:buSzPct val="108108"/>
            </a:pPr>
            <a:r>
              <a:rPr lang="en-US" dirty="0"/>
              <a:t>Be sure to look at the Notes section below the slides for additional instructions. </a:t>
            </a:r>
          </a:p>
          <a:p>
            <a:pPr marL="495300" lvl="0" indent="-342900" algn="l" rtl="0">
              <a:lnSpc>
                <a:spcPct val="100000"/>
              </a:lnSpc>
              <a:spcBef>
                <a:spcPts val="600"/>
              </a:spcBef>
              <a:spcAft>
                <a:spcPts val="0"/>
              </a:spcAft>
              <a:buSzPct val="108108"/>
              <a:buChar char="▪"/>
            </a:pPr>
            <a:r>
              <a:rPr lang="en-US" dirty="0"/>
              <a:t>Work with your student’s school team to make any necessary updates to the narrative before sharing with your student.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507868" y="72204"/>
            <a:ext cx="9336775" cy="1258963"/>
          </a:xfrm>
          <a:prstGeom prst="rect">
            <a:avLst/>
          </a:prstGeom>
          <a:noFill/>
          <a:ln>
            <a:noFill/>
          </a:ln>
        </p:spPr>
        <p:txBody>
          <a:bodyPr spcFirstLastPara="1" wrap="square" lIns="91425" tIns="45700" rIns="91425" bIns="45700" anchor="ctr" anchorCtr="0">
            <a:normAutofit/>
          </a:bodyPr>
          <a:lstStyle/>
          <a:p>
            <a:r>
              <a:rPr lang="en-US" sz="3600" dirty="0"/>
              <a:t>Instructions for Using This Social Narrative Template </a:t>
            </a:r>
            <a:endParaRPr lang="en-US" sz="3600"/>
          </a:p>
        </p:txBody>
      </p:sp>
      <p:sp>
        <p:nvSpPr>
          <p:cNvPr id="178" name="Google Shape;178;p5"/>
          <p:cNvSpPr txBox="1">
            <a:spLocks noGrp="1"/>
          </p:cNvSpPr>
          <p:nvPr>
            <p:ph type="body" idx="1"/>
          </p:nvPr>
        </p:nvSpPr>
        <p:spPr>
          <a:xfrm>
            <a:off x="507868" y="1331167"/>
            <a:ext cx="9695400" cy="4773300"/>
          </a:xfrm>
          <a:prstGeom prst="rect">
            <a:avLst/>
          </a:prstGeom>
          <a:noFill/>
          <a:ln>
            <a:noFill/>
          </a:ln>
        </p:spPr>
        <p:txBody>
          <a:bodyPr spcFirstLastPara="1" wrap="square" lIns="91425" tIns="45700" rIns="91425" bIns="45700" anchor="t" anchorCtr="0">
            <a:noAutofit/>
          </a:bodyPr>
          <a:lstStyle/>
          <a:p>
            <a:pPr marL="495300" lvl="0" indent="-342900" algn="l" rtl="0">
              <a:lnSpc>
                <a:spcPct val="100000"/>
              </a:lnSpc>
              <a:spcBef>
                <a:spcPts val="600"/>
              </a:spcBef>
              <a:spcAft>
                <a:spcPts val="0"/>
              </a:spcAft>
              <a:buSzPct val="108108"/>
              <a:buChar char="▪"/>
            </a:pPr>
            <a:r>
              <a:rPr lang="en-US" dirty="0"/>
              <a:t>Remove this instruction page from the social narrative before printing/sharing with your student. </a:t>
            </a:r>
            <a:endParaRPr dirty="0"/>
          </a:p>
          <a:p>
            <a:pPr marL="495300" lvl="0" indent="-342900" algn="l" rtl="0">
              <a:lnSpc>
                <a:spcPct val="100000"/>
              </a:lnSpc>
              <a:spcBef>
                <a:spcPts val="600"/>
              </a:spcBef>
              <a:spcAft>
                <a:spcPts val="0"/>
              </a:spcAft>
              <a:buSzPct val="108108"/>
              <a:buChar char="▪"/>
            </a:pPr>
            <a:r>
              <a:rPr lang="en-US" dirty="0"/>
              <a:t>Social narratives work best when they include more descriptive than directive statements (two descriptive statements for every one directive statement). Descriptive statements share facts and feelings. Directive statements direct behavior or a student’s responses to situations. </a:t>
            </a:r>
            <a:endParaRPr dirty="0"/>
          </a:p>
          <a:p>
            <a:pPr marL="495300" indent="-342900">
              <a:spcBef>
                <a:spcPts val="600"/>
              </a:spcBef>
              <a:buSzPct val="108108"/>
            </a:pPr>
            <a:r>
              <a:rPr lang="en-US" dirty="0"/>
              <a:t>For more information about how to write social narratives, visit </a:t>
            </a:r>
            <a:r>
              <a:rPr lang="en-US" u="sng" dirty="0">
                <a:solidFill>
                  <a:schemeClr val="hlink"/>
                </a:solidFill>
                <a:hlinkClick r:id="rId3">
                  <a:extLst>
                    <a:ext uri="{A12FA001-AC4F-418D-AE19-62706E023703}">
                      <ahyp:hlinkClr xmlns:ahyp="http://schemas.microsoft.com/office/drawing/2018/hyperlinkcolor" val="tx"/>
                    </a:ext>
                  </a:extLst>
                </a:hlinkClick>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0"/>
                  </a:ext>
                </a:extLst>
              </a:rPr>
              <a:t>https://tipsheets.vkcsites.org/how-to-write-a-social-story/</a:t>
            </a:r>
            <a:r>
              <a:rPr lang="en-US" dirty="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0"/>
                  </a:ext>
                </a:extLst>
              </a:rPr>
              <a:t>.</a:t>
            </a:r>
            <a:endParaRPr dirty="0"/>
          </a:p>
        </p:txBody>
      </p:sp>
    </p:spTree>
    <p:extLst>
      <p:ext uri="{BB962C8B-B14F-4D97-AF65-F5344CB8AC3E}">
        <p14:creationId xmlns:p14="http://schemas.microsoft.com/office/powerpoint/2010/main" val="2614891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7"/>
          <p:cNvSpPr txBox="1"/>
          <p:nvPr/>
        </p:nvSpPr>
        <p:spPr>
          <a:xfrm>
            <a:off x="2431024" y="4704905"/>
            <a:ext cx="7326775" cy="954067"/>
          </a:xfrm>
          <a:prstGeom prst="rect">
            <a:avLst/>
          </a:prstGeom>
          <a:noFill/>
          <a:ln>
            <a:noFill/>
          </a:ln>
        </p:spPr>
        <p:txBody>
          <a:bodyPr spcFirstLastPara="1" wrap="square" lIns="91425" tIns="45700" rIns="91425" bIns="45700" anchor="t" anchorCtr="0">
            <a:spAutoFit/>
          </a:bodyPr>
          <a:lstStyle/>
          <a:p>
            <a:pPr algn="ctr"/>
            <a:r>
              <a:rPr lang="en-US" sz="2800"/>
              <a:t>School is a place where we learn and play together. </a:t>
            </a:r>
            <a:endParaRPr/>
          </a:p>
        </p:txBody>
      </p:sp>
      <p:sp>
        <p:nvSpPr>
          <p:cNvPr id="184" name="Google Shape;184;p7"/>
          <p:cNvSpPr/>
          <p:nvPr/>
        </p:nvSpPr>
        <p:spPr>
          <a:xfrm>
            <a:off x="2720390" y="879676"/>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b="0" i="1" u="none" strike="noStrike" cap="none" dirty="0">
                <a:solidFill>
                  <a:schemeClr val="accent1"/>
                </a:solidFill>
                <a:latin typeface="Arial"/>
                <a:ea typeface="Arial"/>
                <a:cs typeface="Arial"/>
                <a:sym typeface="Arial"/>
              </a:rPr>
              <a:t>(Insert picture of school and/or student at school.)</a:t>
            </a:r>
            <a:endParaRPr dirty="0">
              <a:solidFill>
                <a:schemeClr val="accen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1"/>
          <p:cNvSpPr txBox="1"/>
          <p:nvPr/>
        </p:nvSpPr>
        <p:spPr>
          <a:xfrm>
            <a:off x="676089" y="4429935"/>
            <a:ext cx="10845767" cy="954067"/>
          </a:xfrm>
          <a:prstGeom prst="rect">
            <a:avLst/>
          </a:prstGeom>
          <a:noFill/>
          <a:ln>
            <a:noFill/>
          </a:ln>
        </p:spPr>
        <p:txBody>
          <a:bodyPr spcFirstLastPara="1" wrap="square" lIns="91425" tIns="45700" rIns="91425" bIns="45700" anchor="t" anchorCtr="0">
            <a:spAutoFit/>
          </a:bodyPr>
          <a:lstStyle/>
          <a:p>
            <a:pPr marL="0" indent="0" algn="ctr"/>
            <a:r>
              <a:rPr lang="en-US" sz="2800"/>
              <a:t>A bad person went into a school in another city and hurt people in the school. Some teachers and students died.</a:t>
            </a:r>
          </a:p>
        </p:txBody>
      </p:sp>
      <p:sp>
        <p:nvSpPr>
          <p:cNvPr id="191" name="Google Shape;191;p41"/>
          <p:cNvSpPr/>
          <p:nvPr/>
        </p:nvSpPr>
        <p:spPr>
          <a:xfrm>
            <a:off x="2720391" y="620369"/>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b="0" i="1" u="none" strike="noStrike" cap="none" dirty="0">
                <a:solidFill>
                  <a:srgbClr val="FF0000"/>
                </a:solidFill>
                <a:latin typeface="Arial"/>
                <a:ea typeface="Arial"/>
                <a:cs typeface="Arial"/>
                <a:sym typeface="Arial"/>
              </a:rPr>
              <a:t>(</a:t>
            </a:r>
            <a:r>
              <a:rPr lang="en-US" sz="2800" b="0" i="1" u="none" strike="noStrike" cap="none" dirty="0">
                <a:solidFill>
                  <a:schemeClr val="accent1"/>
                </a:solidFill>
                <a:latin typeface="Arial"/>
                <a:ea typeface="Arial"/>
                <a:cs typeface="Arial"/>
                <a:sym typeface="Arial"/>
              </a:rPr>
              <a:t>Insert picture of school or place where shooting happened.)</a:t>
            </a:r>
            <a:endParaRPr sz="2800" b="0" i="1" u="none" strike="noStrike" cap="none" dirty="0">
              <a:solidFill>
                <a:srgbClr val="FF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2159d0dc175_0_0"/>
          <p:cNvSpPr txBox="1"/>
          <p:nvPr/>
        </p:nvSpPr>
        <p:spPr>
          <a:xfrm>
            <a:off x="2370664" y="4429934"/>
            <a:ext cx="7452361" cy="954067"/>
          </a:xfrm>
          <a:prstGeom prst="rect">
            <a:avLst/>
          </a:prstGeom>
          <a:noFill/>
          <a:ln>
            <a:noFill/>
          </a:ln>
        </p:spPr>
        <p:txBody>
          <a:bodyPr spcFirstLastPara="1" wrap="square" lIns="91425" tIns="45700" rIns="91425" bIns="45700" anchor="t" anchorCtr="0">
            <a:spAutoFit/>
          </a:bodyPr>
          <a:lstStyle/>
          <a:p>
            <a:pPr marL="0" indent="0" algn="ctr"/>
            <a:r>
              <a:rPr lang="en-US" sz="2800" dirty="0"/>
              <a:t>The bad person is not able to hurt any more people.</a:t>
            </a:r>
            <a:endParaRPr lang="en-US" dirty="0"/>
          </a:p>
        </p:txBody>
      </p:sp>
      <p:sp>
        <p:nvSpPr>
          <p:cNvPr id="198" name="Google Shape;198;g2159d0dc175_0_0"/>
          <p:cNvSpPr/>
          <p:nvPr/>
        </p:nvSpPr>
        <p:spPr>
          <a:xfrm>
            <a:off x="2720391" y="620369"/>
            <a:ext cx="6747900" cy="3298800"/>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1" u="none" strike="noStrike" cap="none">
              <a:solidFill>
                <a:srgbClr val="FF0000"/>
              </a:solidFill>
              <a:latin typeface="Arial"/>
              <a:ea typeface="Arial"/>
              <a:cs typeface="Arial"/>
              <a:sym typeface="Arial"/>
            </a:endParaRPr>
          </a:p>
        </p:txBody>
      </p:sp>
      <p:pic>
        <p:nvPicPr>
          <p:cNvPr id="3" name="Graphic 2" descr="No sign with solid fill">
            <a:extLst>
              <a:ext uri="{FF2B5EF4-FFF2-40B4-BE49-F238E27FC236}">
                <a16:creationId xmlns:a16="http://schemas.microsoft.com/office/drawing/2014/main" id="{56C1C238-6A83-5F0D-AB66-BF97A76F5D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83572" y="1268950"/>
            <a:ext cx="1937068" cy="1937068"/>
          </a:xfrm>
          <a:prstGeom prst="rect">
            <a:avLst/>
          </a:prstGeom>
        </p:spPr>
      </p:pic>
      <p:pic>
        <p:nvPicPr>
          <p:cNvPr id="5" name="Picture 4" descr="Police car red lights in night time">
            <a:extLst>
              <a:ext uri="{FF2B5EF4-FFF2-40B4-BE49-F238E27FC236}">
                <a16:creationId xmlns:a16="http://schemas.microsoft.com/office/drawing/2014/main" id="{574E2B22-6B0E-1E33-0751-95CFE2E0AF7B}"/>
              </a:ext>
            </a:extLst>
          </p:cNvPr>
          <p:cNvPicPr>
            <a:picLocks noChangeAspect="1"/>
          </p:cNvPicPr>
          <p:nvPr/>
        </p:nvPicPr>
        <p:blipFill>
          <a:blip r:embed="rId5"/>
          <a:stretch>
            <a:fillRect/>
          </a:stretch>
        </p:blipFill>
        <p:spPr>
          <a:xfrm>
            <a:off x="5797010" y="1282257"/>
            <a:ext cx="2994911" cy="214674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0"/>
          <p:cNvSpPr txBox="1"/>
          <p:nvPr/>
        </p:nvSpPr>
        <p:spPr>
          <a:xfrm>
            <a:off x="2431024" y="4670589"/>
            <a:ext cx="7326775" cy="954067"/>
          </a:xfrm>
          <a:prstGeom prst="rect">
            <a:avLst/>
          </a:prstGeom>
          <a:noFill/>
          <a:ln>
            <a:noFill/>
          </a:ln>
        </p:spPr>
        <p:txBody>
          <a:bodyPr spcFirstLastPara="1" wrap="square" lIns="91425" tIns="45700" rIns="91425" bIns="45700" anchor="t" anchorCtr="0">
            <a:spAutoFit/>
          </a:bodyPr>
          <a:lstStyle/>
          <a:p>
            <a:pPr marL="0" indent="0" algn="ctr"/>
            <a:r>
              <a:rPr lang="en-US" sz="2800"/>
              <a:t>It is okay for me to feel sad, mad, scared, or any other feelings. </a:t>
            </a:r>
          </a:p>
        </p:txBody>
      </p:sp>
      <p:sp>
        <p:nvSpPr>
          <p:cNvPr id="204" name="Google Shape;204;p30"/>
          <p:cNvSpPr/>
          <p:nvPr/>
        </p:nvSpPr>
        <p:spPr>
          <a:xfrm>
            <a:off x="2720390" y="879676"/>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b="0" i="1" u="none" strike="noStrike" cap="none" dirty="0">
                <a:solidFill>
                  <a:schemeClr val="accent1"/>
                </a:solidFill>
                <a:latin typeface="Arial"/>
                <a:ea typeface="Arial"/>
                <a:cs typeface="Arial"/>
                <a:sym typeface="Arial"/>
              </a:rPr>
              <a:t>(Insert picture of student showing different emotions or of different facial expressions.)</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0"/>
          <p:cNvSpPr txBox="1"/>
          <p:nvPr/>
        </p:nvSpPr>
        <p:spPr>
          <a:xfrm>
            <a:off x="2431024" y="4687747"/>
            <a:ext cx="7326775" cy="954067"/>
          </a:xfrm>
          <a:prstGeom prst="rect">
            <a:avLst/>
          </a:prstGeom>
          <a:noFill/>
          <a:ln>
            <a:noFill/>
          </a:ln>
        </p:spPr>
        <p:txBody>
          <a:bodyPr spcFirstLastPara="1" wrap="square" lIns="91425" tIns="45700" rIns="91425" bIns="45700" anchor="t" anchorCtr="0">
            <a:spAutoFit/>
          </a:bodyPr>
          <a:lstStyle/>
          <a:p>
            <a:pPr marL="0" indent="0" algn="ctr"/>
            <a:r>
              <a:rPr lang="en-US" sz="2800"/>
              <a:t>Other people are feeling sad, mad, scared, and lots of other feelings too.</a:t>
            </a:r>
          </a:p>
        </p:txBody>
      </p:sp>
      <p:sp>
        <p:nvSpPr>
          <p:cNvPr id="204" name="Google Shape;204;p30"/>
          <p:cNvSpPr/>
          <p:nvPr/>
        </p:nvSpPr>
        <p:spPr>
          <a:xfrm>
            <a:off x="2720390" y="879676"/>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b="0" i="1" u="none" strike="noStrike" cap="none" dirty="0">
                <a:solidFill>
                  <a:schemeClr val="accent1"/>
                </a:solidFill>
                <a:latin typeface="Arial"/>
                <a:ea typeface="Arial"/>
                <a:cs typeface="Arial"/>
                <a:sym typeface="Arial"/>
              </a:rPr>
              <a:t>(Insert picture of people showing different emotions.)</a:t>
            </a:r>
            <a:endParaRPr dirty="0"/>
          </a:p>
        </p:txBody>
      </p:sp>
    </p:spTree>
    <p:extLst>
      <p:ext uri="{BB962C8B-B14F-4D97-AF65-F5344CB8AC3E}">
        <p14:creationId xmlns:p14="http://schemas.microsoft.com/office/powerpoint/2010/main" val="926004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0"/>
          <p:cNvSpPr txBox="1"/>
          <p:nvPr/>
        </p:nvSpPr>
        <p:spPr>
          <a:xfrm>
            <a:off x="1539081" y="4348630"/>
            <a:ext cx="9105658" cy="1384954"/>
          </a:xfrm>
          <a:prstGeom prst="rect">
            <a:avLst/>
          </a:prstGeom>
          <a:noFill/>
          <a:ln>
            <a:noFill/>
          </a:ln>
        </p:spPr>
        <p:txBody>
          <a:bodyPr spcFirstLastPara="1" wrap="square" lIns="91425" tIns="45700" rIns="91425" bIns="45700" anchor="t" anchorCtr="0">
            <a:spAutoFit/>
          </a:bodyPr>
          <a:lstStyle/>
          <a:p>
            <a:pPr marL="0" indent="0" algn="ctr"/>
            <a:r>
              <a:rPr lang="en-US" sz="2800"/>
              <a:t>I can talk to my teachers and my parents about what happened. I can also ask my teachers and my parents questions about what happened.</a:t>
            </a:r>
          </a:p>
        </p:txBody>
      </p:sp>
      <p:sp>
        <p:nvSpPr>
          <p:cNvPr id="204" name="Google Shape;204;p30"/>
          <p:cNvSpPr/>
          <p:nvPr/>
        </p:nvSpPr>
        <p:spPr>
          <a:xfrm>
            <a:off x="2720390" y="879676"/>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b="0" i="1" u="none" strike="noStrike" cap="none" dirty="0">
                <a:solidFill>
                  <a:schemeClr val="accent1"/>
                </a:solidFill>
                <a:latin typeface="Arial"/>
                <a:ea typeface="Arial"/>
                <a:cs typeface="Arial"/>
                <a:sym typeface="Arial"/>
              </a:rPr>
              <a:t>(Insert picture of student’s parents and teachers.)</a:t>
            </a:r>
            <a:endParaRPr dirty="0"/>
          </a:p>
        </p:txBody>
      </p:sp>
    </p:spTree>
    <p:extLst>
      <p:ext uri="{BB962C8B-B14F-4D97-AF65-F5344CB8AC3E}">
        <p14:creationId xmlns:p14="http://schemas.microsoft.com/office/powerpoint/2010/main" val="1266477679"/>
      </p:ext>
    </p:extLst>
  </p:cSld>
  <p:clrMapOvr>
    <a:masterClrMapping/>
  </p:clrMapOvr>
</p:sld>
</file>

<file path=ppt/theme/theme1.xml><?xml version="1.0" encoding="utf-8"?>
<a:theme xmlns:a="http://schemas.openxmlformats.org/drawingml/2006/main" name="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497AB2DC9C1E48AF3F13030A607F9F" ma:contentTypeVersion="17" ma:contentTypeDescription="Create a new document." ma:contentTypeScope="" ma:versionID="2c4e8a807a6d5efa432efd9edccc9797">
  <xsd:schema xmlns:xsd="http://www.w3.org/2001/XMLSchema" xmlns:xs="http://www.w3.org/2001/XMLSchema" xmlns:p="http://schemas.microsoft.com/office/2006/metadata/properties" xmlns:ns2="42627365-e2b1-4679-b028-262931773b19" xmlns:ns3="d12b433e-f7f0-4350-a61d-03f7af993bd0" targetNamespace="http://schemas.microsoft.com/office/2006/metadata/properties" ma:root="true" ma:fieldsID="409eec1c9adb8d873b442571788d3753" ns2:_="" ns3:_="">
    <xsd:import namespace="42627365-e2b1-4679-b028-262931773b19"/>
    <xsd:import namespace="d12b433e-f7f0-4350-a61d-03f7af993bd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MediaServiceSearchProperties" minOccurs="0"/>
                <xsd:element ref="ns2:ContentStages" minOccurs="0"/>
                <xsd:element ref="ns2:ElopementResearc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627365-e2b1-4679-b028-262931773b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be07b1ff-87ca-41ea-8f42-2e31685bcc05"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entStages" ma:index="23" nillable="true" ma:displayName="Content Stages" ma:format="Dropdown" ma:internalName="ContentStages">
      <xsd:simpleType>
        <xsd:restriction base="dms:Choice">
          <xsd:enumeration value="In Draft"/>
          <xsd:enumeration value="In Review"/>
          <xsd:enumeration value="Approved"/>
        </xsd:restriction>
      </xsd:simpleType>
    </xsd:element>
    <xsd:element name="ElopementResearch" ma:index="24" nillable="true" ma:displayName="Elopement Research" ma:description="Research for Interventions that address elopement in classrooms. " ma:format="Dropdown" ma:internalName="ElopementResearch">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2b433e-f7f0-4350-a61d-03f7af993bd0"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8a059c6-d06e-474b-b76b-f3264b11b74c}" ma:internalName="TaxCatchAll" ma:showField="CatchAllData" ma:web="d12b433e-f7f0-4350-a61d-03f7af993bd0">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12b433e-f7f0-4350-a61d-03f7af993bd0" xsi:nil="true"/>
    <lcf76f155ced4ddcb4097134ff3c332f xmlns="42627365-e2b1-4679-b028-262931773b19">
      <Terms xmlns="http://schemas.microsoft.com/office/infopath/2007/PartnerControls"/>
    </lcf76f155ced4ddcb4097134ff3c332f>
    <ElopementResearch xmlns="42627365-e2b1-4679-b028-262931773b19" xsi:nil="true"/>
    <ContentStages xmlns="42627365-e2b1-4679-b028-262931773b19" xsi:nil="true"/>
  </documentManagement>
</p:properties>
</file>

<file path=customXml/itemProps1.xml><?xml version="1.0" encoding="utf-8"?>
<ds:datastoreItem xmlns:ds="http://schemas.openxmlformats.org/officeDocument/2006/customXml" ds:itemID="{DC73D138-BFB5-4132-9AAA-46B57E4BFD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627365-e2b1-4679-b028-262931773b19"/>
    <ds:schemaRef ds:uri="d12b433e-f7f0-4350-a61d-03f7af993b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BAD08B-0E4F-492B-A39C-2B111F404ADE}">
  <ds:schemaRefs>
    <ds:schemaRef ds:uri="http://schemas.microsoft.com/sharepoint/v3/contenttype/forms"/>
  </ds:schemaRefs>
</ds:datastoreItem>
</file>

<file path=customXml/itemProps3.xml><?xml version="1.0" encoding="utf-8"?>
<ds:datastoreItem xmlns:ds="http://schemas.openxmlformats.org/officeDocument/2006/customXml" ds:itemID="{1904EE90-A9E1-4018-9864-07C4E5588EC5}">
  <ds:schemaRefs>
    <ds:schemaRef ds:uri="http://www.w3.org/XML/1998/namespace"/>
    <ds:schemaRef ds:uri="http://schemas.microsoft.com/office/2006/documentManagement/types"/>
    <ds:schemaRef ds:uri="http://purl.org/dc/terms/"/>
    <ds:schemaRef ds:uri="bf548219-5a9b-4af9-988e-a7d782f209f4"/>
    <ds:schemaRef ds:uri="http://schemas.openxmlformats.org/package/2006/metadata/core-properties"/>
    <ds:schemaRef ds:uri="http://purl.org/dc/elements/1.1/"/>
    <ds:schemaRef ds:uri="http://schemas.microsoft.com/office/infopath/2007/PartnerControls"/>
    <ds:schemaRef ds:uri="31b397de-c9d7-479f-bb90-869fb5313ed9"/>
    <ds:schemaRef ds:uri="http://schemas.microsoft.com/office/2006/metadata/properties"/>
    <ds:schemaRef ds:uri="http://purl.org/dc/dcmitype/"/>
    <ds:schemaRef ds:uri="127fb1df-8ef1-403a-be61-ab9e169b03dc"/>
    <ds:schemaRef ds:uri="6f89993d-7926-42ab-8895-ce9b13dcb42b"/>
    <ds:schemaRef ds:uri="d12b433e-f7f0-4350-a61d-03f7af993bd0"/>
    <ds:schemaRef ds:uri="42627365-e2b1-4679-b028-262931773b19"/>
  </ds:schemaRefs>
</ds:datastoreItem>
</file>

<file path=docProps/app.xml><?xml version="1.0" encoding="utf-8"?>
<Properties xmlns="http://schemas.openxmlformats.org/officeDocument/2006/extended-properties" xmlns:vt="http://schemas.openxmlformats.org/officeDocument/2006/docPropsVTypes">
  <TotalTime>7</TotalTime>
  <Words>370</Words>
  <Application>Microsoft Office PowerPoint</Application>
  <PresentationFormat>Custom</PresentationFormat>
  <Paragraphs>27</Paragraphs>
  <Slides>11</Slides>
  <Notes>11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Theme1</vt:lpstr>
      <vt:lpstr>Learning About a School Shooting</vt:lpstr>
      <vt:lpstr>Instructions for Using This Social Narrative Template </vt:lpstr>
      <vt:lpstr>Instructions for Using This Social Narrative Template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Coping with a S</dc:title>
  <dc:creator>Haynes, Becky</dc:creator>
  <cp:lastModifiedBy>Rodrigues, Verity L</cp:lastModifiedBy>
  <cp:revision>53</cp:revision>
  <dcterms:created xsi:type="dcterms:W3CDTF">2023-01-06T19:28:11Z</dcterms:created>
  <dcterms:modified xsi:type="dcterms:W3CDTF">2025-03-03T14:59:58Z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0x0101007B497AB2DC9C1E48AF3F13030A607F9F</vt:lpwstr>
  </property>
  <property fmtid="{D5CDD505-2E9C-101B-9397-08002B2CF9AE}" pid="3" name="MSIP_Label_792c8cef-6f2b-4af1-b4ac-d815ff795cd6_Enabled">
    <vt:lpwstr>true</vt:lpwstr>
  </property>
  <property fmtid="{D5CDD505-2E9C-101B-9397-08002B2CF9AE}" pid="4" name="MSIP_Label_792c8cef-6f2b-4af1-b4ac-d815ff795cd6_SetDate">
    <vt:lpwstr>2023-01-03T17:16:26Z</vt:lpwstr>
  </property>
  <property fmtid="{D5CDD505-2E9C-101B-9397-08002B2CF9AE}" pid="5" name="MSIP_Label_792c8cef-6f2b-4af1-b4ac-d815ff795cd6_Method">
    <vt:lpwstr>Standard</vt:lpwstr>
  </property>
  <property fmtid="{D5CDD505-2E9C-101B-9397-08002B2CF9AE}" pid="6" name="MSIP_Label_792c8cef-6f2b-4af1-b4ac-d815ff795cd6_Name">
    <vt:lpwstr>VUMC General</vt:lpwstr>
  </property>
  <property fmtid="{D5CDD505-2E9C-101B-9397-08002B2CF9AE}" pid="7" name="MSIP_Label_792c8cef-6f2b-4af1-b4ac-d815ff795cd6_SiteId">
    <vt:lpwstr>ef575030-1424-4ed8-b83c-12c533d879ab</vt:lpwstr>
  </property>
  <property fmtid="{D5CDD505-2E9C-101B-9397-08002B2CF9AE}" pid="8" name="MSIP_Label_792c8cef-6f2b-4af1-b4ac-d815ff795cd6_ActionId">
    <vt:lpwstr>f0c4ce3c-9838-4b8a-a1d1-d12fbb27f752</vt:lpwstr>
  </property>
  <property fmtid="{D5CDD505-2E9C-101B-9397-08002B2CF9AE}" pid="9" name="MSIP_Label_792c8cef-6f2b-4af1-b4ac-d815ff795cd6_ContentBits">
    <vt:lpwstr>0</vt:lpwstr>
  </property>
  <property fmtid="{D5CDD505-2E9C-101B-9397-08002B2CF9AE}" pid="10" name="MediaServiceImageTags">
    <vt:lpwstr/>
  </property>
</Properties>
</file>