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0"/>
  </p:notesMasterIdLst>
  <p:sldIdLst>
    <p:sldId id="256" r:id="rId5"/>
    <p:sldId id="257" r:id="rId6"/>
    <p:sldId id="270"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2188825" cy="6858000"/>
  <p:notesSz cx="7102475" cy="9388475"/>
  <p:embeddedFontLst>
    <p:embeddedFont>
      <p:font typeface="Georgia" panose="02040502050405020303" pitchFamily="18" charset="0"/>
      <p:regular r:id="rId21"/>
      <p:bold r:id="rId22"/>
      <p:italic r:id="rId23"/>
      <p:boldItalic r:id="rId24"/>
    </p:embeddedFont>
    <p:embeddedFont>
      <p:font typeface="Lato Light" panose="020F0502020204030203"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A4A3A4"/>
          </p15:clr>
        </p15:guide>
        <p15:guide id="2" pos="3839">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6oLxR3bMR/oGk8irt3xigKYZGA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E2694C-D7D6-7B29-8C93-19378CCE4E14}" name="Rodrigues, Verity L" initials="VR" userId="S::verity.rodrigues@vumc.org::032c0a35-40bb-4f87-8f6e-5b00351b198c" providerId="AD"/>
  <p188:author id="{D97F8EB1-6F8A-45BB-0763-8B5C155CA661}" name="Jennifer Jordan" initials="JJ" userId="S::jennifer.jordan26@tnedu.gov::da7db54e-048e-4abc-b2cd-c4c845a4aacd" providerId="AD"/>
  <p188:author id="{7D0300B6-730A-9107-F12E-E8814217D6C0}" name="Luo, Kelly F" initials="LF" userId="S::kelly.luo@vumc.org::c3488da5-c0b4-495d-8a06-cfb5db3ee7ba" providerId="AD"/>
  <p188:author id="{B0B45FE4-C41A-20C3-7CCC-12087B980F3A}" name="larkmcmillan@gmail.com" initials="la" userId="S::larkmcmillan_gmail.com#ext#@liveutk.onmicrosoft.com::4744d1d4-8c2e-4743-b435-9f085d81aa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rgy Ragsdale" initials="" lastIdx="1" clrIdx="0"/>
  <p:cmAuthor id="1" name="Michelle Hopto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7A24E4-591F-8402-B1CF-2B194D062E19}" v="1" dt="2024-05-14T19:00:32.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0" autoAdjust="0"/>
    <p:restoredTop sz="74401" autoAdjust="0"/>
  </p:normalViewPr>
  <p:slideViewPr>
    <p:cSldViewPr snapToGrid="0">
      <p:cViewPr varScale="1">
        <p:scale>
          <a:sx n="53" d="100"/>
          <a:sy n="53" d="100"/>
        </p:scale>
        <p:origin x="1344" y="60"/>
      </p:cViewPr>
      <p:guideLst>
        <p:guide orient="horz" pos="218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9" Type="http://schemas.microsoft.com/office/2015/10/relationships/revisionInfo" Target="revisionInfo.xml"/><Relationship Id="rId21" Type="http://schemas.openxmlformats.org/officeDocument/2006/relationships/font" Target="fonts/font1.fntdata"/><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customschemas.google.com/relationships/presentationmetadata" Target="meta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77739" cy="469424"/>
          </a:xfrm>
          <a:prstGeom prst="rect">
            <a:avLst/>
          </a:prstGeom>
          <a:noFill/>
          <a:ln>
            <a:noFill/>
          </a:ln>
        </p:spPr>
        <p:txBody>
          <a:bodyPr spcFirstLastPara="1" wrap="square" lIns="94225" tIns="47100" rIns="94225" bIns="471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4" y="0"/>
            <a:ext cx="3077739" cy="469424"/>
          </a:xfrm>
          <a:prstGeom prst="rect">
            <a:avLst/>
          </a:prstGeom>
          <a:noFill/>
          <a:ln>
            <a:noFill/>
          </a:ln>
        </p:spPr>
        <p:txBody>
          <a:bodyPr spcFirstLastPara="1" wrap="square" lIns="94225" tIns="47100" rIns="94225" bIns="471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917422"/>
            <a:ext cx="3077739" cy="469424"/>
          </a:xfrm>
          <a:prstGeom prst="rect">
            <a:avLst/>
          </a:prstGeom>
          <a:noFill/>
          <a:ln>
            <a:noFill/>
          </a:ln>
        </p:spPr>
        <p:txBody>
          <a:bodyPr spcFirstLastPara="1" wrap="square" lIns="94225" tIns="47100" rIns="94225" bIns="471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Lato Light"/>
                <a:ea typeface="Lato Light"/>
                <a:cs typeface="Lato Light"/>
                <a:sym typeface="Lato Light"/>
              </a:rPr>
              <a:t>‹#›</a:t>
            </a:fld>
            <a:endParaRPr sz="1200" b="0" i="0" u="none" strike="noStrike" cap="none">
              <a:solidFill>
                <a:schemeClr val="dk1"/>
              </a:solidFill>
              <a:latin typeface="Lato Light"/>
              <a:ea typeface="Lato Light"/>
              <a:cs typeface="Lato Light"/>
              <a:sym typeface="Lato Light"/>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3: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33: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dirty="0"/>
          </a:p>
        </p:txBody>
      </p:sp>
      <p:sp>
        <p:nvSpPr>
          <p:cNvPr id="222" name="Google Shape;222;p33: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10</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4: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34: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dirty="0"/>
          </a:p>
        </p:txBody>
      </p:sp>
      <p:sp>
        <p:nvSpPr>
          <p:cNvPr id="229" name="Google Shape;229;p34: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11</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3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3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dirty="0"/>
          </a:p>
        </p:txBody>
      </p:sp>
      <p:sp>
        <p:nvSpPr>
          <p:cNvPr id="236" name="Google Shape;236;p35: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12</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6: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36: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dirty="0"/>
          </a:p>
        </p:txBody>
      </p:sp>
      <p:sp>
        <p:nvSpPr>
          <p:cNvPr id="243" name="Google Shape;243;p36: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13</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3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37: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dirty="0"/>
          </a:p>
        </p:txBody>
      </p:sp>
      <p:sp>
        <p:nvSpPr>
          <p:cNvPr id="250" name="Google Shape;250;p37: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14</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38: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38: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b="1"/>
          </a:p>
        </p:txBody>
      </p:sp>
      <p:sp>
        <p:nvSpPr>
          <p:cNvPr id="257" name="Google Shape;257;p38: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15</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5: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dirty="0"/>
          </a:p>
        </p:txBody>
      </p:sp>
      <p:sp>
        <p:nvSpPr>
          <p:cNvPr id="175" name="Google Shape;175;p5: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4049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7: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181" name="Google Shape;181;p7: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4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dirty="0"/>
          </a:p>
        </p:txBody>
      </p:sp>
      <p:sp>
        <p:nvSpPr>
          <p:cNvPr id="188" name="Google Shape;188;p4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5</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159d0dc175_0_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g2159d0dc175_0_0:notes"/>
          <p:cNvSpPr txBox="1">
            <a:spLocks noGrp="1"/>
          </p:cNvSpPr>
          <p:nvPr>
            <p:ph type="body" idx="1"/>
          </p:nvPr>
        </p:nvSpPr>
        <p:spPr>
          <a:xfrm>
            <a:off x="710248" y="4459526"/>
            <a:ext cx="5682000" cy="4224900"/>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b="1" dirty="0"/>
          </a:p>
        </p:txBody>
      </p:sp>
      <p:sp>
        <p:nvSpPr>
          <p:cNvPr id="195" name="Google Shape;195;g2159d0dc175_0_0:notes"/>
          <p:cNvSpPr txBox="1">
            <a:spLocks noGrp="1"/>
          </p:cNvSpPr>
          <p:nvPr>
            <p:ph type="sldNum" idx="12"/>
          </p:nvPr>
        </p:nvSpPr>
        <p:spPr>
          <a:xfrm>
            <a:off x="4023094" y="8917422"/>
            <a:ext cx="3077700" cy="4695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6</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30:notes"/>
          <p:cNvSpPr txBox="1">
            <a:spLocks noGrp="1"/>
          </p:cNvSpPr>
          <p:nvPr>
            <p:ph type="body" idx="1"/>
          </p:nvPr>
        </p:nvSpPr>
        <p:spPr>
          <a:xfrm>
            <a:off x="710248" y="4459526"/>
            <a:ext cx="5681980" cy="4224814"/>
          </a:xfrm>
          <a:prstGeom prst="rect">
            <a:avLst/>
          </a:prstGeom>
        </p:spPr>
        <p:txBody>
          <a:bodyPr spcFirstLastPara="1" wrap="square" lIns="94225" tIns="47100" rIns="94225" bIns="47100" anchor="t" anchorCtr="0">
            <a:noAutofit/>
          </a:bodyPr>
          <a:lstStyle/>
          <a:p>
            <a:pPr marL="0" lvl="0" indent="0" algn="l" rtl="0">
              <a:spcBef>
                <a:spcPts val="0"/>
              </a:spcBef>
              <a:spcAft>
                <a:spcPts val="0"/>
              </a:spcAft>
              <a:buNone/>
            </a:pPr>
            <a:endParaRPr/>
          </a:p>
        </p:txBody>
      </p:sp>
      <p:sp>
        <p:nvSpPr>
          <p:cNvPr id="201" name="Google Shape;201;p30: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31: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3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dirty="0"/>
          </a:p>
        </p:txBody>
      </p:sp>
      <p:sp>
        <p:nvSpPr>
          <p:cNvPr id="208" name="Google Shape;208;p31: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8</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32:notes"/>
          <p:cNvSpPr>
            <a:spLocks noGrp="1" noRot="1" noChangeAspect="1"/>
          </p:cNvSpPr>
          <p:nvPr>
            <p:ph type="sldImg" idx="2"/>
          </p:nvPr>
        </p:nvSpPr>
        <p:spPr>
          <a:xfrm>
            <a:off x="422275" y="703263"/>
            <a:ext cx="6257925"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32: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457200" marR="0" lvl="0" indent="-228600" algn="l" rtl="0">
              <a:lnSpc>
                <a:spcPct val="100000"/>
              </a:lnSpc>
              <a:spcBef>
                <a:spcPts val="0"/>
              </a:spcBef>
              <a:spcAft>
                <a:spcPts val="0"/>
              </a:spcAft>
              <a:buSzPts val="1400"/>
              <a:buNone/>
            </a:pPr>
            <a:endParaRPr lang="en-US" dirty="0"/>
          </a:p>
        </p:txBody>
      </p:sp>
      <p:sp>
        <p:nvSpPr>
          <p:cNvPr id="215" name="Google Shape;215;p32:notes"/>
          <p:cNvSpPr txBox="1">
            <a:spLocks noGrp="1"/>
          </p:cNvSpPr>
          <p:nvPr>
            <p:ph type="sldNum" idx="12"/>
          </p:nvPr>
        </p:nvSpPr>
        <p:spPr>
          <a:xfrm>
            <a:off x="4023094" y="8917422"/>
            <a:ext cx="3077739" cy="469424"/>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Lato Light"/>
                <a:ea typeface="Lato Light"/>
                <a:cs typeface="Lato Light"/>
                <a:sym typeface="Lato Light"/>
              </a:rPr>
              <a:t>9</a:t>
            </a:fld>
            <a:endParaRPr sz="1200" b="0" i="0" u="none" strike="noStrike" cap="none">
              <a:solidFill>
                <a:schemeClr val="dk1"/>
              </a:solidFill>
              <a:latin typeface="Lato Light"/>
              <a:ea typeface="Lato Light"/>
              <a:cs typeface="Lato Light"/>
              <a:sym typeface="Lato Light"/>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image" Target="../media/image1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Layouts/_rels/slideLayout13.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png"/><Relationship Id="rId26" Type="http://schemas.openxmlformats.org/officeDocument/2006/relationships/image" Target="../media/image58.png"/><Relationship Id="rId39" Type="http://schemas.openxmlformats.org/officeDocument/2006/relationships/image" Target="../media/image71.png"/><Relationship Id="rId21" Type="http://schemas.openxmlformats.org/officeDocument/2006/relationships/image" Target="../media/image53.png"/><Relationship Id="rId34" Type="http://schemas.openxmlformats.org/officeDocument/2006/relationships/image" Target="../media/image66.png"/><Relationship Id="rId42" Type="http://schemas.openxmlformats.org/officeDocument/2006/relationships/image" Target="../media/image74.png"/><Relationship Id="rId47" Type="http://schemas.openxmlformats.org/officeDocument/2006/relationships/image" Target="../media/image79.png"/><Relationship Id="rId50" Type="http://schemas.openxmlformats.org/officeDocument/2006/relationships/image" Target="../media/image82.png"/><Relationship Id="rId7" Type="http://schemas.openxmlformats.org/officeDocument/2006/relationships/image" Target="../media/image39.png"/><Relationship Id="rId2" Type="http://schemas.openxmlformats.org/officeDocument/2006/relationships/image" Target="../media/image34.png"/><Relationship Id="rId16" Type="http://schemas.openxmlformats.org/officeDocument/2006/relationships/image" Target="../media/image48.png"/><Relationship Id="rId29" Type="http://schemas.openxmlformats.org/officeDocument/2006/relationships/image" Target="../media/image61.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png"/><Relationship Id="rId40" Type="http://schemas.openxmlformats.org/officeDocument/2006/relationships/image" Target="../media/image72.png"/><Relationship Id="rId45" Type="http://schemas.openxmlformats.org/officeDocument/2006/relationships/image" Target="../media/image77.pn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49" Type="http://schemas.openxmlformats.org/officeDocument/2006/relationships/image" Target="../media/image81.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4" Type="http://schemas.openxmlformats.org/officeDocument/2006/relationships/image" Target="../media/image76.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43" Type="http://schemas.openxmlformats.org/officeDocument/2006/relationships/image" Target="../media/image75.png"/><Relationship Id="rId48" Type="http://schemas.openxmlformats.org/officeDocument/2006/relationships/image" Target="../media/image80.png"/><Relationship Id="rId8" Type="http://schemas.openxmlformats.org/officeDocument/2006/relationships/image" Target="../media/image40.png"/><Relationship Id="rId51" Type="http://schemas.openxmlformats.org/officeDocument/2006/relationships/image" Target="../media/image83.png"/><Relationship Id="rId3" Type="http://schemas.openxmlformats.org/officeDocument/2006/relationships/image" Target="../media/image35.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png"/><Relationship Id="rId46" Type="http://schemas.openxmlformats.org/officeDocument/2006/relationships/image" Target="../media/image78.png"/><Relationship Id="rId20" Type="http://schemas.openxmlformats.org/officeDocument/2006/relationships/image" Target="../media/image52.png"/><Relationship Id="rId41"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p:cSld name="Section Title">
    <p:spTree>
      <p:nvGrpSpPr>
        <p:cNvPr id="1" name="Shape 12"/>
        <p:cNvGrpSpPr/>
        <p:nvPr/>
      </p:nvGrpSpPr>
      <p:grpSpPr>
        <a:xfrm>
          <a:off x="0" y="0"/>
          <a:ext cx="0" cy="0"/>
          <a:chOff x="0" y="0"/>
          <a:chExt cx="0" cy="0"/>
        </a:xfrm>
      </p:grpSpPr>
      <p:sp>
        <p:nvSpPr>
          <p:cNvPr id="13" name="Google Shape;13;p14"/>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14" name="Google Shape;14;p14"/>
          <p:cNvSpPr/>
          <p:nvPr/>
        </p:nvSpPr>
        <p:spPr>
          <a:xfrm flipH="1">
            <a:off x="6512119" y="-66675"/>
            <a:ext cx="5676706" cy="6924675"/>
          </a:xfrm>
          <a:prstGeom prst="rtTriangle">
            <a:avLst/>
          </a:prstGeom>
          <a:solidFill>
            <a:srgbClr val="E2E2E2">
              <a:alpha val="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15" name="Google Shape;15;p14"/>
          <p:cNvPicPr preferRelativeResize="0"/>
          <p:nvPr/>
        </p:nvPicPr>
        <p:blipFill rotWithShape="1">
          <a:blip r:embed="rId2">
            <a:alphaModFix amt="20000"/>
          </a:blip>
          <a:srcRect/>
          <a:stretch/>
        </p:blipFill>
        <p:spPr>
          <a:xfrm rot="2378623">
            <a:off x="8881922" y="1991539"/>
            <a:ext cx="1673653" cy="5315579"/>
          </a:xfrm>
          <a:prstGeom prst="rect">
            <a:avLst/>
          </a:prstGeom>
          <a:noFill/>
          <a:ln>
            <a:noFill/>
          </a:ln>
        </p:spPr>
      </p:pic>
      <p:sp>
        <p:nvSpPr>
          <p:cNvPr id="16" name="Google Shape;16;p1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600"/>
              <a:buFont typeface="Georgia"/>
              <a:buNone/>
              <a:defRPr sz="3600">
                <a:solidFill>
                  <a:schemeClr val="lt1"/>
                </a:solidFill>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4"/>
          <p:cNvSpPr txBox="1">
            <a:spLocks noGrp="1"/>
          </p:cNvSpPr>
          <p:nvPr>
            <p:ph type="body" idx="1"/>
          </p:nvPr>
        </p:nvSpPr>
        <p:spPr>
          <a:xfrm>
            <a:off x="507869" y="3808754"/>
            <a:ext cx="7544375" cy="201930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SzPts val="2400"/>
              <a:buNone/>
              <a:defRPr sz="2400">
                <a:solidFill>
                  <a:schemeClr val="lt1"/>
                </a:solidFill>
                <a:latin typeface="Arial"/>
                <a:ea typeface="Arial"/>
                <a:cs typeface="Arial"/>
                <a:sym typeface="Arial"/>
              </a:defRPr>
            </a:lvl1pPr>
            <a:lvl2pPr marL="914400" lvl="1" indent="-342900" algn="l">
              <a:lnSpc>
                <a:spcPct val="100000"/>
              </a:lnSpc>
              <a:spcBef>
                <a:spcPts val="360"/>
              </a:spcBef>
              <a:spcAft>
                <a:spcPts val="0"/>
              </a:spcAft>
              <a:buSzPts val="1800"/>
              <a:buChar char="–"/>
              <a:defRPr/>
            </a:lvl2pPr>
            <a:lvl3pPr marL="1371600" lvl="2" indent="-342900" algn="l">
              <a:lnSpc>
                <a:spcPct val="100000"/>
              </a:lnSpc>
              <a:spcBef>
                <a:spcPts val="360"/>
              </a:spcBef>
              <a:spcAft>
                <a:spcPts val="0"/>
              </a:spcAft>
              <a:buSzPts val="1800"/>
              <a:buChar char="•"/>
              <a:defRPr/>
            </a:lvl3pPr>
            <a:lvl4pPr marL="1828800" lvl="3" indent="-342900" algn="l">
              <a:lnSpc>
                <a:spcPct val="100000"/>
              </a:lnSpc>
              <a:spcBef>
                <a:spcPts val="360"/>
              </a:spcBef>
              <a:spcAft>
                <a:spcPts val="0"/>
              </a:spcAft>
              <a:buSzPts val="1800"/>
              <a:buChar char="o"/>
              <a:defRPr/>
            </a:lvl4pPr>
            <a:lvl5pPr marL="2286000" lvl="4" indent="-342900" algn="l">
              <a:lnSpc>
                <a:spcPct val="100000"/>
              </a:lnSpc>
              <a:spcBef>
                <a:spcPts val="360"/>
              </a:spcBef>
              <a:spcAft>
                <a:spcPts val="0"/>
              </a:spcAft>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8" name="Google Shape;18;p14"/>
          <p:cNvPicPr preferRelativeResize="0"/>
          <p:nvPr/>
        </p:nvPicPr>
        <p:blipFill rotWithShape="1">
          <a:blip r:embed="rId3">
            <a:alphaModFix/>
          </a:blip>
          <a:srcRect/>
          <a:stretch/>
        </p:blipFill>
        <p:spPr>
          <a:xfrm>
            <a:off x="167705" y="6065843"/>
            <a:ext cx="1590642" cy="629429"/>
          </a:xfrm>
          <a:prstGeom prst="rect">
            <a:avLst/>
          </a:prstGeom>
          <a:noFill/>
          <a:ln>
            <a:noFill/>
          </a:ln>
        </p:spPr>
      </p:pic>
      <p:sp>
        <p:nvSpPr>
          <p:cNvPr id="19" name="Google Shape;19;p14"/>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Open Sans"/>
                <a:ea typeface="Open Sans"/>
                <a:cs typeface="Open Sans"/>
                <a:sym typeface="Open Sans"/>
              </a:rPr>
              <a:t>© 2021 Tennessee Department of Education </a:t>
            </a:r>
            <a:endParaRPr sz="1000" b="0" i="0" u="none" strike="noStrike" cap="none">
              <a:solidFill>
                <a:schemeClr val="lt1"/>
              </a:solidFill>
              <a:latin typeface="Open Sans"/>
              <a:ea typeface="Open Sans"/>
              <a:cs typeface="Open Sans"/>
              <a:sym typeface="Open Sans"/>
            </a:endParaRPr>
          </a:p>
        </p:txBody>
      </p:sp>
      <p:pic>
        <p:nvPicPr>
          <p:cNvPr id="20" name="Google Shape;20;p14" descr="Text&#10;&#10;Description automatically generated"/>
          <p:cNvPicPr preferRelativeResize="0"/>
          <p:nvPr/>
        </p:nvPicPr>
        <p:blipFill rotWithShape="1">
          <a:blip r:embed="rId4">
            <a:alphaModFix/>
          </a:blip>
          <a:srcRect/>
          <a:stretch/>
        </p:blipFill>
        <p:spPr>
          <a:xfrm>
            <a:off x="167705" y="162728"/>
            <a:ext cx="5430838" cy="98899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60"/>
        <p:cNvGrpSpPr/>
        <p:nvPr/>
      </p:nvGrpSpPr>
      <p:grpSpPr>
        <a:xfrm>
          <a:off x="0" y="0"/>
          <a:ext cx="0" cy="0"/>
          <a:chOff x="0" y="0"/>
          <a:chExt cx="0" cy="0"/>
        </a:xfrm>
      </p:grpSpPr>
      <p:sp>
        <p:nvSpPr>
          <p:cNvPr id="61" name="Google Shape;61;p25"/>
          <p:cNvSpPr/>
          <p:nvPr/>
        </p:nvSpPr>
        <p:spPr>
          <a:xfrm>
            <a:off x="1" y="2"/>
            <a:ext cx="12188824"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62" name="Google Shape;62;p25" descr="Text&#10;&#10;Description automatically generated"/>
          <p:cNvPicPr preferRelativeResize="0"/>
          <p:nvPr/>
        </p:nvPicPr>
        <p:blipFill rotWithShape="1">
          <a:blip r:embed="rId2">
            <a:alphaModFix/>
          </a:blip>
          <a:srcRect/>
          <a:stretch/>
        </p:blipFill>
        <p:spPr>
          <a:xfrm>
            <a:off x="208345" y="6077440"/>
            <a:ext cx="3357815" cy="611482"/>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randing">
  <p:cSld name="Branding">
    <p:spTree>
      <p:nvGrpSpPr>
        <p:cNvPr id="1" name="Shape 63"/>
        <p:cNvGrpSpPr/>
        <p:nvPr/>
      </p:nvGrpSpPr>
      <p:grpSpPr>
        <a:xfrm>
          <a:off x="0" y="0"/>
          <a:ext cx="0" cy="0"/>
          <a:chOff x="0" y="0"/>
          <a:chExt cx="0" cy="0"/>
        </a:xfrm>
      </p:grpSpPr>
      <p:sp>
        <p:nvSpPr>
          <p:cNvPr id="64" name="Google Shape;64;p26"/>
          <p:cNvSpPr txBox="1"/>
          <p:nvPr/>
        </p:nvSpPr>
        <p:spPr>
          <a:xfrm>
            <a:off x="507868" y="1691640"/>
            <a:ext cx="5586544" cy="458587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Fonts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accent2"/>
                </a:solidFill>
                <a:latin typeface="Open Sans"/>
                <a:ea typeface="Open Sans"/>
                <a:cs typeface="Open Sans"/>
                <a:sym typeface="Open Sans"/>
              </a:rPr>
              <a:t>Standard Headings – Serif Bold Blue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Georgia Bold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accent2"/>
                </a:solidFill>
                <a:latin typeface="Georgia"/>
                <a:ea typeface="Georgia"/>
                <a:cs typeface="Georgia"/>
                <a:sym typeface="Georgia"/>
              </a:rPr>
              <a:t>Safer choice for PPT - available on most computers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Arial"/>
                <a:ea typeface="Arial"/>
                <a:cs typeface="Arial"/>
                <a:sym typeface="Arial"/>
              </a:rPr>
              <a:t>Permian Slab Serif Bold</a:t>
            </a:r>
            <a:br>
              <a:rPr lang="en-US" sz="3600" b="1" i="0" u="none" strike="noStrike" cap="none">
                <a:solidFill>
                  <a:schemeClr val="accent2"/>
                </a:solidFill>
                <a:latin typeface="Arial"/>
                <a:ea typeface="Arial"/>
                <a:cs typeface="Arial"/>
                <a:sym typeface="Arial"/>
              </a:rPr>
            </a:br>
            <a:r>
              <a:rPr lang="en-US" sz="1600" b="0" i="1" u="none" strike="noStrike" cap="none">
                <a:solidFill>
                  <a:schemeClr val="accent2"/>
                </a:solidFill>
                <a:latin typeface="Arial"/>
                <a:ea typeface="Arial"/>
                <a:cs typeface="Arial"/>
                <a:sym typeface="Arial"/>
              </a:rPr>
              <a:t>may not be available on every computer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Open Sans"/>
                <a:ea typeface="Open Sans"/>
                <a:cs typeface="Open Sans"/>
                <a:sym typeface="Open Sans"/>
              </a:rPr>
              <a:t>Standard Body  / Bullets – Sans Serif Regular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Open Sans"/>
                <a:ea typeface="Open Sans"/>
                <a:cs typeface="Open Sans"/>
                <a:sym typeface="Open Sans"/>
              </a:rPr>
              <a:t>Open Sans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Arial font family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sp>
        <p:nvSpPr>
          <p:cNvPr id="65" name="Google Shape;65;p26"/>
          <p:cNvSpPr txBox="1"/>
          <p:nvPr/>
        </p:nvSpPr>
        <p:spPr>
          <a:xfrm>
            <a:off x="6297361" y="1691640"/>
            <a:ext cx="5586544" cy="11387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Open Sans"/>
                <a:ea typeface="Open Sans"/>
                <a:cs typeface="Open Sans"/>
                <a:sym typeface="Open Sans"/>
              </a:rPr>
              <a:t>TDOE Approved PPT Colors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Open Sans"/>
              <a:ea typeface="Open Sans"/>
              <a:cs typeface="Open Sans"/>
              <a:sym typeface="Open Sans"/>
            </a:endParaRPr>
          </a:p>
        </p:txBody>
      </p:sp>
      <p:pic>
        <p:nvPicPr>
          <p:cNvPr id="66" name="Google Shape;66;p26" descr="A picture containing graphical user interface&#10;&#10;Description automatically generated"/>
          <p:cNvPicPr preferRelativeResize="0"/>
          <p:nvPr/>
        </p:nvPicPr>
        <p:blipFill rotWithShape="1">
          <a:blip r:embed="rId2">
            <a:alphaModFix/>
          </a:blip>
          <a:srcRect/>
          <a:stretch/>
        </p:blipFill>
        <p:spPr>
          <a:xfrm>
            <a:off x="6500309" y="2308860"/>
            <a:ext cx="5180648" cy="560070"/>
          </a:xfrm>
          <a:prstGeom prst="rect">
            <a:avLst/>
          </a:prstGeom>
          <a:noFill/>
          <a:ln>
            <a:noFill/>
          </a:ln>
        </p:spPr>
      </p:pic>
      <p:sp>
        <p:nvSpPr>
          <p:cNvPr id="67" name="Google Shape;67;p26"/>
          <p:cNvSpPr/>
          <p:nvPr/>
        </p:nvSpPr>
        <p:spPr>
          <a:xfrm>
            <a:off x="507868" y="395823"/>
            <a:ext cx="103749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accent2"/>
                </a:solidFill>
                <a:latin typeface="Georgia"/>
                <a:ea typeface="Georgia"/>
                <a:cs typeface="Georgia"/>
                <a:sym typeface="Georgia"/>
              </a:rPr>
              <a:t>Branding – Fonts and Colors for Reference</a:t>
            </a:r>
            <a:endParaRPr sz="1400" b="0" i="0" u="none" strike="noStrike" cap="none">
              <a:solidFill>
                <a:srgbClr val="000000"/>
              </a:solidFill>
              <a:latin typeface="Arial"/>
              <a:ea typeface="Arial"/>
              <a:cs typeface="Arial"/>
              <a:sym typeface="Arial"/>
            </a:endParaRPr>
          </a:p>
        </p:txBody>
      </p:sp>
      <p:sp>
        <p:nvSpPr>
          <p:cNvPr id="68" name="Google Shape;68;p26"/>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grpSp>
        <p:nvGrpSpPr>
          <p:cNvPr id="69" name="Google Shape;69;p26"/>
          <p:cNvGrpSpPr/>
          <p:nvPr/>
        </p:nvGrpSpPr>
        <p:grpSpPr>
          <a:xfrm>
            <a:off x="6629399" y="3265713"/>
            <a:ext cx="4865913" cy="1352807"/>
            <a:chOff x="6629399" y="3265713"/>
            <a:chExt cx="4865913" cy="1352807"/>
          </a:xfrm>
        </p:grpSpPr>
        <p:sp>
          <p:nvSpPr>
            <p:cNvPr id="70" name="Google Shape;70;p26"/>
            <p:cNvSpPr/>
            <p:nvPr/>
          </p:nvSpPr>
          <p:spPr>
            <a:xfrm>
              <a:off x="6629399" y="3282042"/>
              <a:ext cx="914400" cy="9144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1" name="Google Shape;71;p26"/>
            <p:cNvSpPr/>
            <p:nvPr/>
          </p:nvSpPr>
          <p:spPr>
            <a:xfrm>
              <a:off x="7924799" y="3282042"/>
              <a:ext cx="914400" cy="9144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2" name="Google Shape;72;p26"/>
            <p:cNvSpPr/>
            <p:nvPr/>
          </p:nvSpPr>
          <p:spPr>
            <a:xfrm>
              <a:off x="9220199" y="3282042"/>
              <a:ext cx="914400" cy="914400"/>
            </a:xfrm>
            <a:prstGeom prst="rect">
              <a:avLst/>
            </a:prstGeom>
            <a:solidFill>
              <a:srgbClr val="EE34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3" name="Google Shape;73;p26"/>
            <p:cNvSpPr/>
            <p:nvPr/>
          </p:nvSpPr>
          <p:spPr>
            <a:xfrm>
              <a:off x="10515599" y="3265713"/>
              <a:ext cx="914400" cy="9144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74" name="Google Shape;74;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#6E7073</a:t>
              </a:r>
              <a:endParaRPr sz="1400" b="0" i="0" u="none" strike="noStrike" cap="none">
                <a:solidFill>
                  <a:srgbClr val="000000"/>
                </a:solidFill>
                <a:latin typeface="Arial"/>
                <a:ea typeface="Arial"/>
                <a:cs typeface="Arial"/>
                <a:sym typeface="Arial"/>
              </a:endParaRPr>
            </a:p>
          </p:txBody>
        </p:sp>
        <p:sp>
          <p:nvSpPr>
            <p:cNvPr id="75" name="Google Shape;75;p26"/>
            <p:cNvSpPr txBox="1"/>
            <p:nvPr/>
          </p:nvSpPr>
          <p:spPr>
            <a:xfrm>
              <a:off x="79247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#EEEEEE</a:t>
              </a:r>
              <a:endParaRPr sz="1400" b="0" i="0" u="none" strike="noStrike" cap="none">
                <a:solidFill>
                  <a:srgbClr val="000000"/>
                </a:solidFill>
                <a:latin typeface="Arial"/>
                <a:ea typeface="Arial"/>
                <a:cs typeface="Arial"/>
                <a:sym typeface="Arial"/>
              </a:endParaRPr>
            </a:p>
          </p:txBody>
        </p:sp>
        <p:sp>
          <p:nvSpPr>
            <p:cNvPr id="76" name="Google Shape;76;p26"/>
            <p:cNvSpPr txBox="1"/>
            <p:nvPr/>
          </p:nvSpPr>
          <p:spPr>
            <a:xfrm>
              <a:off x="92201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#EE3424</a:t>
              </a:r>
              <a:endParaRPr sz="1400" b="0" i="0" u="none" strike="noStrike" cap="none">
                <a:solidFill>
                  <a:srgbClr val="000000"/>
                </a:solidFill>
                <a:latin typeface="Arial"/>
                <a:ea typeface="Arial"/>
                <a:cs typeface="Arial"/>
                <a:sym typeface="Arial"/>
              </a:endParaRPr>
            </a:p>
          </p:txBody>
        </p:sp>
        <p:sp>
          <p:nvSpPr>
            <p:cNvPr id="77" name="Google Shape;77;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#0E2B5A</a:t>
              </a:r>
              <a:endParaRPr sz="1400" b="0" i="0" u="none" strike="noStrike" cap="none">
                <a:solidFill>
                  <a:srgbClr val="000000"/>
                </a:solidFill>
                <a:latin typeface="Arial"/>
                <a:ea typeface="Arial"/>
                <a:cs typeface="Arial"/>
                <a:sym typeface="Arial"/>
              </a:endParaRPr>
            </a:p>
          </p:txBody>
        </p:sp>
      </p:grpSp>
      <p:grpSp>
        <p:nvGrpSpPr>
          <p:cNvPr id="78" name="Google Shape;78;p26"/>
          <p:cNvGrpSpPr/>
          <p:nvPr/>
        </p:nvGrpSpPr>
        <p:grpSpPr>
          <a:xfrm>
            <a:off x="6657676" y="4864288"/>
            <a:ext cx="4865913" cy="1352807"/>
            <a:chOff x="6629399" y="3265713"/>
            <a:chExt cx="4865913" cy="1352807"/>
          </a:xfrm>
        </p:grpSpPr>
        <p:sp>
          <p:nvSpPr>
            <p:cNvPr id="79" name="Google Shape;79;p26"/>
            <p:cNvSpPr/>
            <p:nvPr/>
          </p:nvSpPr>
          <p:spPr>
            <a:xfrm>
              <a:off x="6629399" y="3282042"/>
              <a:ext cx="914400" cy="914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0" name="Google Shape;80;p26"/>
            <p:cNvSpPr/>
            <p:nvPr/>
          </p:nvSpPr>
          <p:spPr>
            <a:xfrm>
              <a:off x="7924799" y="3282042"/>
              <a:ext cx="914400" cy="914400"/>
            </a:xfrm>
            <a:prstGeom prst="rect">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1" name="Google Shape;81;p26"/>
            <p:cNvSpPr/>
            <p:nvPr/>
          </p:nvSpPr>
          <p:spPr>
            <a:xfrm>
              <a:off x="9220199" y="3282042"/>
              <a:ext cx="914400" cy="914400"/>
            </a:xfrm>
            <a:prstGeom prst="rect">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2" name="Google Shape;82;p26"/>
            <p:cNvSpPr/>
            <p:nvPr/>
          </p:nvSpPr>
          <p:spPr>
            <a:xfrm>
              <a:off x="10515599" y="3265713"/>
              <a:ext cx="914400" cy="914400"/>
            </a:xfrm>
            <a:prstGeom prst="rect">
              <a:avLst/>
            </a:prstGeom>
            <a:solidFill>
              <a:srgbClr val="5D79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
          <p:nvSpPr>
            <p:cNvPr id="83" name="Google Shape;83;p26"/>
            <p:cNvSpPr txBox="1"/>
            <p:nvPr/>
          </p:nvSpPr>
          <p:spPr>
            <a:xfrm>
              <a:off x="6629399" y="4310743"/>
              <a:ext cx="914400"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#E87722</a:t>
              </a:r>
              <a:endParaRPr sz="1400" b="0" i="0" u="none" strike="noStrike" cap="none">
                <a:solidFill>
                  <a:srgbClr val="000000"/>
                </a:solidFill>
                <a:latin typeface="Arial"/>
                <a:ea typeface="Arial"/>
                <a:cs typeface="Arial"/>
                <a:sym typeface="Arial"/>
              </a:endParaRPr>
            </a:p>
          </p:txBody>
        </p:sp>
        <p:sp>
          <p:nvSpPr>
            <p:cNvPr id="84" name="Google Shape;84;p26"/>
            <p:cNvSpPr txBox="1"/>
            <p:nvPr/>
          </p:nvSpPr>
          <p:spPr>
            <a:xfrm>
              <a:off x="7843154"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#2DCCD3</a:t>
              </a:r>
              <a:endParaRPr sz="1400" b="0" i="0" u="none" strike="noStrike" cap="none">
                <a:solidFill>
                  <a:srgbClr val="000000"/>
                </a:solidFill>
                <a:latin typeface="Arial"/>
                <a:ea typeface="Arial"/>
                <a:cs typeface="Arial"/>
                <a:sym typeface="Arial"/>
              </a:endParaRPr>
            </a:p>
          </p:txBody>
        </p:sp>
        <p:sp>
          <p:nvSpPr>
            <p:cNvPr id="85" name="Google Shape;85;p26"/>
            <p:cNvSpPr txBox="1"/>
            <p:nvPr/>
          </p:nvSpPr>
          <p:spPr>
            <a:xfrm>
              <a:off x="9154885" y="4310743"/>
              <a:ext cx="1077688"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#D2D755</a:t>
              </a:r>
              <a:endParaRPr sz="1400" b="0" i="0" u="none" strike="noStrike" cap="none">
                <a:solidFill>
                  <a:srgbClr val="000000"/>
                </a:solidFill>
                <a:latin typeface="Arial"/>
                <a:ea typeface="Arial"/>
                <a:cs typeface="Arial"/>
                <a:sym typeface="Arial"/>
              </a:endParaRPr>
            </a:p>
          </p:txBody>
        </p:sp>
        <p:sp>
          <p:nvSpPr>
            <p:cNvPr id="86" name="Google Shape;86;p26"/>
            <p:cNvSpPr txBox="1"/>
            <p:nvPr/>
          </p:nvSpPr>
          <p:spPr>
            <a:xfrm>
              <a:off x="10466611" y="4310743"/>
              <a:ext cx="1028701" cy="30777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Open Sans"/>
                  <a:ea typeface="Open Sans"/>
                  <a:cs typeface="Open Sans"/>
                  <a:sym typeface="Open Sans"/>
                </a:rPr>
                <a:t>#5D7975</a:t>
              </a: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ogos">
  <p:cSld name="Logos">
    <p:spTree>
      <p:nvGrpSpPr>
        <p:cNvPr id="1" name="Shape 87"/>
        <p:cNvGrpSpPr/>
        <p:nvPr/>
      </p:nvGrpSpPr>
      <p:grpSpPr>
        <a:xfrm>
          <a:off x="0" y="0"/>
          <a:ext cx="0" cy="0"/>
          <a:chOff x="0" y="0"/>
          <a:chExt cx="0" cy="0"/>
        </a:xfrm>
      </p:grpSpPr>
      <p:sp>
        <p:nvSpPr>
          <p:cNvPr id="88" name="Google Shape;88;p27"/>
          <p:cNvSpPr/>
          <p:nvPr/>
        </p:nvSpPr>
        <p:spPr>
          <a:xfrm>
            <a:off x="0" y="3991335"/>
            <a:ext cx="12188825" cy="28666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89" name="Google Shape;89;p27"/>
          <p:cNvPicPr preferRelativeResize="0"/>
          <p:nvPr/>
        </p:nvPicPr>
        <p:blipFill rotWithShape="1">
          <a:blip r:embed="rId2">
            <a:alphaModFix/>
          </a:blip>
          <a:srcRect/>
          <a:stretch/>
        </p:blipFill>
        <p:spPr>
          <a:xfrm>
            <a:off x="703965" y="4507362"/>
            <a:ext cx="1617558" cy="640080"/>
          </a:xfrm>
          <a:prstGeom prst="rect">
            <a:avLst/>
          </a:prstGeom>
          <a:noFill/>
          <a:ln>
            <a:noFill/>
          </a:ln>
        </p:spPr>
      </p:pic>
      <p:pic>
        <p:nvPicPr>
          <p:cNvPr id="90" name="Google Shape;90;p27"/>
          <p:cNvPicPr preferRelativeResize="0"/>
          <p:nvPr/>
        </p:nvPicPr>
        <p:blipFill rotWithShape="1">
          <a:blip r:embed="rId3">
            <a:alphaModFix/>
          </a:blip>
          <a:srcRect/>
          <a:stretch/>
        </p:blipFill>
        <p:spPr>
          <a:xfrm>
            <a:off x="2959928" y="1316382"/>
            <a:ext cx="1650532" cy="1030229"/>
          </a:xfrm>
          <a:prstGeom prst="rect">
            <a:avLst/>
          </a:prstGeom>
          <a:noFill/>
          <a:ln>
            <a:noFill/>
          </a:ln>
        </p:spPr>
      </p:pic>
      <p:pic>
        <p:nvPicPr>
          <p:cNvPr id="91" name="Google Shape;91;p27"/>
          <p:cNvPicPr preferRelativeResize="0"/>
          <p:nvPr/>
        </p:nvPicPr>
        <p:blipFill rotWithShape="1">
          <a:blip r:embed="rId4">
            <a:alphaModFix/>
          </a:blip>
          <a:srcRect/>
          <a:stretch/>
        </p:blipFill>
        <p:spPr>
          <a:xfrm>
            <a:off x="703816" y="1511456"/>
            <a:ext cx="1617856" cy="640080"/>
          </a:xfrm>
          <a:prstGeom prst="rect">
            <a:avLst/>
          </a:prstGeom>
          <a:noFill/>
          <a:ln>
            <a:noFill/>
          </a:ln>
        </p:spPr>
      </p:pic>
      <p:pic>
        <p:nvPicPr>
          <p:cNvPr id="92" name="Google Shape;92;p27"/>
          <p:cNvPicPr preferRelativeResize="0"/>
          <p:nvPr/>
        </p:nvPicPr>
        <p:blipFill rotWithShape="1">
          <a:blip r:embed="rId5">
            <a:alphaModFix/>
          </a:blip>
          <a:srcRect/>
          <a:stretch/>
        </p:blipFill>
        <p:spPr>
          <a:xfrm>
            <a:off x="7443944" y="2686386"/>
            <a:ext cx="1714500" cy="1041400"/>
          </a:xfrm>
          <a:prstGeom prst="rect">
            <a:avLst/>
          </a:prstGeom>
          <a:noFill/>
          <a:ln>
            <a:noFill/>
          </a:ln>
        </p:spPr>
      </p:pic>
      <p:pic>
        <p:nvPicPr>
          <p:cNvPr id="93" name="Google Shape;93;p27"/>
          <p:cNvPicPr preferRelativeResize="0"/>
          <p:nvPr/>
        </p:nvPicPr>
        <p:blipFill rotWithShape="1">
          <a:blip r:embed="rId6">
            <a:alphaModFix/>
          </a:blip>
          <a:srcRect/>
          <a:stretch/>
        </p:blipFill>
        <p:spPr>
          <a:xfrm>
            <a:off x="7443944" y="1310796"/>
            <a:ext cx="1714500" cy="1041400"/>
          </a:xfrm>
          <a:prstGeom prst="rect">
            <a:avLst/>
          </a:prstGeom>
          <a:noFill/>
          <a:ln>
            <a:noFill/>
          </a:ln>
        </p:spPr>
      </p:pic>
      <p:pic>
        <p:nvPicPr>
          <p:cNvPr id="94" name="Google Shape;94;p27"/>
          <p:cNvPicPr preferRelativeResize="0"/>
          <p:nvPr/>
        </p:nvPicPr>
        <p:blipFill rotWithShape="1">
          <a:blip r:embed="rId7">
            <a:alphaModFix/>
          </a:blip>
          <a:srcRect/>
          <a:stretch/>
        </p:blipFill>
        <p:spPr>
          <a:xfrm>
            <a:off x="7443944" y="5482980"/>
            <a:ext cx="1714500" cy="1041400"/>
          </a:xfrm>
          <a:prstGeom prst="rect">
            <a:avLst/>
          </a:prstGeom>
          <a:noFill/>
          <a:ln>
            <a:noFill/>
          </a:ln>
        </p:spPr>
      </p:pic>
      <p:pic>
        <p:nvPicPr>
          <p:cNvPr id="95" name="Google Shape;95;p27"/>
          <p:cNvPicPr preferRelativeResize="0"/>
          <p:nvPr/>
        </p:nvPicPr>
        <p:blipFill rotWithShape="1">
          <a:blip r:embed="rId8">
            <a:alphaModFix/>
          </a:blip>
          <a:srcRect/>
          <a:stretch/>
        </p:blipFill>
        <p:spPr>
          <a:xfrm>
            <a:off x="7443944" y="4306702"/>
            <a:ext cx="1714500" cy="1041400"/>
          </a:xfrm>
          <a:prstGeom prst="rect">
            <a:avLst/>
          </a:prstGeom>
          <a:noFill/>
          <a:ln>
            <a:noFill/>
          </a:ln>
        </p:spPr>
      </p:pic>
      <p:pic>
        <p:nvPicPr>
          <p:cNvPr id="96" name="Google Shape;96;p27"/>
          <p:cNvPicPr preferRelativeResize="0"/>
          <p:nvPr/>
        </p:nvPicPr>
        <p:blipFill rotWithShape="1">
          <a:blip r:embed="rId9">
            <a:alphaModFix/>
          </a:blip>
          <a:srcRect/>
          <a:stretch/>
        </p:blipFill>
        <p:spPr>
          <a:xfrm>
            <a:off x="5088115" y="2664796"/>
            <a:ext cx="1943487" cy="1084580"/>
          </a:xfrm>
          <a:prstGeom prst="rect">
            <a:avLst/>
          </a:prstGeom>
          <a:noFill/>
          <a:ln>
            <a:noFill/>
          </a:ln>
        </p:spPr>
      </p:pic>
      <p:pic>
        <p:nvPicPr>
          <p:cNvPr id="97" name="Google Shape;97;p27"/>
          <p:cNvPicPr preferRelativeResize="0"/>
          <p:nvPr/>
        </p:nvPicPr>
        <p:blipFill rotWithShape="1">
          <a:blip r:embed="rId10">
            <a:alphaModFix/>
          </a:blip>
          <a:srcRect/>
          <a:stretch/>
        </p:blipFill>
        <p:spPr>
          <a:xfrm>
            <a:off x="5088115" y="1289206"/>
            <a:ext cx="1943487" cy="1084580"/>
          </a:xfrm>
          <a:prstGeom prst="rect">
            <a:avLst/>
          </a:prstGeom>
          <a:noFill/>
          <a:ln>
            <a:noFill/>
          </a:ln>
        </p:spPr>
      </p:pic>
      <p:pic>
        <p:nvPicPr>
          <p:cNvPr id="98" name="Google Shape;98;p27"/>
          <p:cNvPicPr preferRelativeResize="0"/>
          <p:nvPr/>
        </p:nvPicPr>
        <p:blipFill rotWithShape="1">
          <a:blip r:embed="rId11">
            <a:alphaModFix/>
          </a:blip>
          <a:srcRect/>
          <a:stretch/>
        </p:blipFill>
        <p:spPr>
          <a:xfrm>
            <a:off x="5088115" y="5461390"/>
            <a:ext cx="1943487" cy="1084580"/>
          </a:xfrm>
          <a:prstGeom prst="rect">
            <a:avLst/>
          </a:prstGeom>
          <a:noFill/>
          <a:ln>
            <a:noFill/>
          </a:ln>
        </p:spPr>
      </p:pic>
      <p:pic>
        <p:nvPicPr>
          <p:cNvPr id="99" name="Google Shape;99;p27"/>
          <p:cNvPicPr preferRelativeResize="0"/>
          <p:nvPr/>
        </p:nvPicPr>
        <p:blipFill rotWithShape="1">
          <a:blip r:embed="rId12">
            <a:alphaModFix/>
          </a:blip>
          <a:srcRect/>
          <a:stretch/>
        </p:blipFill>
        <p:spPr>
          <a:xfrm>
            <a:off x="5088115" y="4285112"/>
            <a:ext cx="1943487" cy="1084580"/>
          </a:xfrm>
          <a:prstGeom prst="rect">
            <a:avLst/>
          </a:prstGeom>
          <a:noFill/>
          <a:ln>
            <a:noFill/>
          </a:ln>
        </p:spPr>
      </p:pic>
      <p:pic>
        <p:nvPicPr>
          <p:cNvPr id="100" name="Google Shape;100;p27"/>
          <p:cNvPicPr preferRelativeResize="0"/>
          <p:nvPr/>
        </p:nvPicPr>
        <p:blipFill rotWithShape="1">
          <a:blip r:embed="rId13">
            <a:alphaModFix/>
          </a:blip>
          <a:srcRect/>
          <a:stretch/>
        </p:blipFill>
        <p:spPr>
          <a:xfrm>
            <a:off x="710452" y="2887046"/>
            <a:ext cx="1604584" cy="640080"/>
          </a:xfrm>
          <a:prstGeom prst="rect">
            <a:avLst/>
          </a:prstGeom>
          <a:noFill/>
          <a:ln>
            <a:noFill/>
          </a:ln>
        </p:spPr>
      </p:pic>
      <p:pic>
        <p:nvPicPr>
          <p:cNvPr id="101" name="Google Shape;101;p27"/>
          <p:cNvPicPr preferRelativeResize="0"/>
          <p:nvPr/>
        </p:nvPicPr>
        <p:blipFill rotWithShape="1">
          <a:blip r:embed="rId14">
            <a:alphaModFix/>
          </a:blip>
          <a:srcRect/>
          <a:stretch/>
        </p:blipFill>
        <p:spPr>
          <a:xfrm>
            <a:off x="710452" y="5683640"/>
            <a:ext cx="1604584" cy="640080"/>
          </a:xfrm>
          <a:prstGeom prst="rect">
            <a:avLst/>
          </a:prstGeom>
          <a:noFill/>
          <a:ln>
            <a:noFill/>
          </a:ln>
        </p:spPr>
      </p:pic>
      <p:pic>
        <p:nvPicPr>
          <p:cNvPr id="102" name="Google Shape;102;p27"/>
          <p:cNvPicPr preferRelativeResize="0"/>
          <p:nvPr/>
        </p:nvPicPr>
        <p:blipFill rotWithShape="1">
          <a:blip r:embed="rId15">
            <a:alphaModFix/>
          </a:blip>
          <a:srcRect/>
          <a:stretch/>
        </p:blipFill>
        <p:spPr>
          <a:xfrm>
            <a:off x="2959928" y="2694183"/>
            <a:ext cx="1650532" cy="1025807"/>
          </a:xfrm>
          <a:prstGeom prst="rect">
            <a:avLst/>
          </a:prstGeom>
          <a:noFill/>
          <a:ln>
            <a:noFill/>
          </a:ln>
        </p:spPr>
      </p:pic>
      <p:pic>
        <p:nvPicPr>
          <p:cNvPr id="103" name="Google Shape;103;p27"/>
          <p:cNvPicPr preferRelativeResize="0"/>
          <p:nvPr/>
        </p:nvPicPr>
        <p:blipFill rotWithShape="1">
          <a:blip r:embed="rId16">
            <a:alphaModFix/>
          </a:blip>
          <a:srcRect/>
          <a:stretch/>
        </p:blipFill>
        <p:spPr>
          <a:xfrm>
            <a:off x="2959928" y="5498962"/>
            <a:ext cx="1624193" cy="1009436"/>
          </a:xfrm>
          <a:prstGeom prst="rect">
            <a:avLst/>
          </a:prstGeom>
          <a:noFill/>
          <a:ln>
            <a:noFill/>
          </a:ln>
        </p:spPr>
      </p:pic>
      <p:pic>
        <p:nvPicPr>
          <p:cNvPr id="104" name="Google Shape;104;p27"/>
          <p:cNvPicPr preferRelativeResize="0"/>
          <p:nvPr/>
        </p:nvPicPr>
        <p:blipFill rotWithShape="1">
          <a:blip r:embed="rId17">
            <a:alphaModFix/>
          </a:blip>
          <a:srcRect/>
          <a:stretch/>
        </p:blipFill>
        <p:spPr>
          <a:xfrm>
            <a:off x="2959928" y="4316160"/>
            <a:ext cx="1639660" cy="1022485"/>
          </a:xfrm>
          <a:prstGeom prst="rect">
            <a:avLst/>
          </a:prstGeom>
          <a:noFill/>
          <a:ln>
            <a:noFill/>
          </a:ln>
        </p:spPr>
      </p:pic>
      <p:pic>
        <p:nvPicPr>
          <p:cNvPr id="105" name="Google Shape;105;p27"/>
          <p:cNvPicPr preferRelativeResize="0"/>
          <p:nvPr/>
        </p:nvPicPr>
        <p:blipFill rotWithShape="1">
          <a:blip r:embed="rId18">
            <a:alphaModFix/>
          </a:blip>
          <a:srcRect/>
          <a:stretch/>
        </p:blipFill>
        <p:spPr>
          <a:xfrm>
            <a:off x="9832927" y="4438039"/>
            <a:ext cx="764882" cy="778726"/>
          </a:xfrm>
          <a:prstGeom prst="rect">
            <a:avLst/>
          </a:prstGeom>
          <a:noFill/>
          <a:ln>
            <a:noFill/>
          </a:ln>
        </p:spPr>
      </p:pic>
      <p:pic>
        <p:nvPicPr>
          <p:cNvPr id="106" name="Google Shape;106;p27"/>
          <p:cNvPicPr preferRelativeResize="0"/>
          <p:nvPr/>
        </p:nvPicPr>
        <p:blipFill rotWithShape="1">
          <a:blip r:embed="rId19">
            <a:alphaModFix/>
          </a:blip>
          <a:srcRect/>
          <a:stretch/>
        </p:blipFill>
        <p:spPr>
          <a:xfrm>
            <a:off x="10703899" y="5533516"/>
            <a:ext cx="906134" cy="940328"/>
          </a:xfrm>
          <a:prstGeom prst="rect">
            <a:avLst/>
          </a:prstGeom>
          <a:noFill/>
          <a:ln>
            <a:noFill/>
          </a:ln>
        </p:spPr>
      </p:pic>
      <p:pic>
        <p:nvPicPr>
          <p:cNvPr id="107" name="Google Shape;107;p27"/>
          <p:cNvPicPr preferRelativeResize="0"/>
          <p:nvPr/>
        </p:nvPicPr>
        <p:blipFill rotWithShape="1">
          <a:blip r:embed="rId20">
            <a:alphaModFix/>
          </a:blip>
          <a:srcRect/>
          <a:stretch/>
        </p:blipFill>
        <p:spPr>
          <a:xfrm>
            <a:off x="9477686" y="5317880"/>
            <a:ext cx="1347216" cy="1371600"/>
          </a:xfrm>
          <a:prstGeom prst="rect">
            <a:avLst/>
          </a:prstGeom>
          <a:noFill/>
          <a:ln>
            <a:noFill/>
          </a:ln>
        </p:spPr>
      </p:pic>
      <p:pic>
        <p:nvPicPr>
          <p:cNvPr id="108" name="Google Shape;108;p27"/>
          <p:cNvPicPr preferRelativeResize="0"/>
          <p:nvPr/>
        </p:nvPicPr>
        <p:blipFill rotWithShape="1">
          <a:blip r:embed="rId21">
            <a:alphaModFix/>
          </a:blip>
          <a:srcRect/>
          <a:stretch/>
        </p:blipFill>
        <p:spPr>
          <a:xfrm>
            <a:off x="10748098" y="2521286"/>
            <a:ext cx="1347216" cy="1371600"/>
          </a:xfrm>
          <a:prstGeom prst="rect">
            <a:avLst/>
          </a:prstGeom>
          <a:noFill/>
          <a:ln>
            <a:noFill/>
          </a:ln>
        </p:spPr>
      </p:pic>
      <p:pic>
        <p:nvPicPr>
          <p:cNvPr id="109" name="Google Shape;109;p27"/>
          <p:cNvPicPr preferRelativeResize="0"/>
          <p:nvPr/>
        </p:nvPicPr>
        <p:blipFill rotWithShape="1">
          <a:blip r:embed="rId22">
            <a:alphaModFix/>
          </a:blip>
          <a:srcRect/>
          <a:stretch/>
        </p:blipFill>
        <p:spPr>
          <a:xfrm>
            <a:off x="10398148" y="4135478"/>
            <a:ext cx="1347216" cy="1371600"/>
          </a:xfrm>
          <a:prstGeom prst="rect">
            <a:avLst/>
          </a:prstGeom>
          <a:noFill/>
          <a:ln>
            <a:noFill/>
          </a:ln>
        </p:spPr>
      </p:pic>
      <p:pic>
        <p:nvPicPr>
          <p:cNvPr id="110" name="Google Shape;110;p27"/>
          <p:cNvPicPr preferRelativeResize="0"/>
          <p:nvPr/>
        </p:nvPicPr>
        <p:blipFill rotWithShape="1">
          <a:blip r:embed="rId23">
            <a:alphaModFix/>
          </a:blip>
          <a:srcRect/>
          <a:stretch/>
        </p:blipFill>
        <p:spPr>
          <a:xfrm>
            <a:off x="9477686" y="2775784"/>
            <a:ext cx="1437673" cy="862604"/>
          </a:xfrm>
          <a:prstGeom prst="rect">
            <a:avLst/>
          </a:prstGeom>
          <a:noFill/>
          <a:ln>
            <a:noFill/>
          </a:ln>
        </p:spPr>
      </p:pic>
      <p:pic>
        <p:nvPicPr>
          <p:cNvPr id="111" name="Google Shape;111;p27"/>
          <p:cNvPicPr preferRelativeResize="0"/>
          <p:nvPr/>
        </p:nvPicPr>
        <p:blipFill rotWithShape="1">
          <a:blip r:embed="rId24">
            <a:alphaModFix/>
          </a:blip>
          <a:srcRect/>
          <a:stretch/>
        </p:blipFill>
        <p:spPr>
          <a:xfrm>
            <a:off x="9347070" y="1433683"/>
            <a:ext cx="2713657" cy="795627"/>
          </a:xfrm>
          <a:prstGeom prst="rect">
            <a:avLst/>
          </a:prstGeom>
          <a:noFill/>
          <a:ln>
            <a:noFill/>
          </a:ln>
        </p:spPr>
      </p:pic>
      <p:sp>
        <p:nvSpPr>
          <p:cNvPr id="112" name="Google Shape;112;p27"/>
          <p:cNvSpPr/>
          <p:nvPr/>
        </p:nvSpPr>
        <p:spPr>
          <a:xfrm>
            <a:off x="507868" y="395823"/>
            <a:ext cx="11102719"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Common Logos &amp; TN State Graphic Elements</a:t>
            </a:r>
            <a:endParaRPr sz="1400" b="0" i="0" u="none" strike="noStrike" cap="none">
              <a:solidFill>
                <a:srgbClr val="000000"/>
              </a:solidFill>
              <a:latin typeface="Arial"/>
              <a:ea typeface="Arial"/>
              <a:cs typeface="Arial"/>
              <a:sym typeface="Arial"/>
            </a:endParaRPr>
          </a:p>
        </p:txBody>
      </p:sp>
      <p:sp>
        <p:nvSpPr>
          <p:cNvPr id="113" name="Google Shape;113;p27"/>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114"/>
        <p:cNvGrpSpPr/>
        <p:nvPr/>
      </p:nvGrpSpPr>
      <p:grpSpPr>
        <a:xfrm>
          <a:off x="0" y="0"/>
          <a:ext cx="0" cy="0"/>
          <a:chOff x="0" y="0"/>
          <a:chExt cx="0" cy="0"/>
        </a:xfrm>
      </p:grpSpPr>
      <p:sp>
        <p:nvSpPr>
          <p:cNvPr id="115" name="Google Shape;115;p28"/>
          <p:cNvSpPr/>
          <p:nvPr/>
        </p:nvSpPr>
        <p:spPr>
          <a:xfrm>
            <a:off x="507868" y="395823"/>
            <a:ext cx="4439036" cy="6462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accent2"/>
              </a:buClr>
              <a:buSzPts val="3599"/>
              <a:buFont typeface="Georgia"/>
              <a:buNone/>
            </a:pPr>
            <a:r>
              <a:rPr lang="en-US" sz="3599" b="1" i="0" u="none" strike="noStrike" cap="none">
                <a:solidFill>
                  <a:schemeClr val="accent2"/>
                </a:solidFill>
                <a:latin typeface="Georgia"/>
                <a:ea typeface="Georgia"/>
                <a:cs typeface="Georgia"/>
                <a:sym typeface="Georgia"/>
              </a:rPr>
              <a:t>Simple Line Icons</a:t>
            </a:r>
            <a:endParaRPr sz="1400" b="0" i="0" u="none" strike="noStrike" cap="none">
              <a:solidFill>
                <a:srgbClr val="000000"/>
              </a:solidFill>
              <a:latin typeface="Arial"/>
              <a:ea typeface="Arial"/>
              <a:cs typeface="Arial"/>
              <a:sym typeface="Arial"/>
            </a:endParaRPr>
          </a:p>
        </p:txBody>
      </p:sp>
      <p:sp>
        <p:nvSpPr>
          <p:cNvPr id="116" name="Google Shape;116;p28"/>
          <p:cNvSpPr/>
          <p:nvPr/>
        </p:nvSpPr>
        <p:spPr>
          <a:xfrm>
            <a:off x="0" y="0"/>
            <a:ext cx="304919"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Open Sans"/>
              <a:ea typeface="Open Sans"/>
              <a:cs typeface="Open Sans"/>
              <a:sym typeface="Open Sans"/>
            </a:endParaRPr>
          </a:p>
        </p:txBody>
      </p:sp>
      <p:pic>
        <p:nvPicPr>
          <p:cNvPr id="117" name="Google Shape;117;p28"/>
          <p:cNvPicPr preferRelativeResize="0"/>
          <p:nvPr/>
        </p:nvPicPr>
        <p:blipFill rotWithShape="1">
          <a:blip r:embed="rId2">
            <a:alphaModFix/>
          </a:blip>
          <a:srcRect/>
          <a:stretch/>
        </p:blipFill>
        <p:spPr>
          <a:xfrm>
            <a:off x="1676190" y="1222787"/>
            <a:ext cx="914400" cy="914400"/>
          </a:xfrm>
          <a:prstGeom prst="rect">
            <a:avLst/>
          </a:prstGeom>
          <a:noFill/>
          <a:ln>
            <a:noFill/>
          </a:ln>
        </p:spPr>
      </p:pic>
      <p:pic>
        <p:nvPicPr>
          <p:cNvPr id="118" name="Google Shape;118;p28"/>
          <p:cNvPicPr preferRelativeResize="0"/>
          <p:nvPr/>
        </p:nvPicPr>
        <p:blipFill rotWithShape="1">
          <a:blip r:embed="rId3">
            <a:alphaModFix/>
          </a:blip>
          <a:srcRect/>
          <a:stretch/>
        </p:blipFill>
        <p:spPr>
          <a:xfrm>
            <a:off x="2832903" y="1222787"/>
            <a:ext cx="914400" cy="914400"/>
          </a:xfrm>
          <a:prstGeom prst="rect">
            <a:avLst/>
          </a:prstGeom>
          <a:noFill/>
          <a:ln>
            <a:noFill/>
          </a:ln>
        </p:spPr>
      </p:pic>
      <p:pic>
        <p:nvPicPr>
          <p:cNvPr id="119" name="Google Shape;119;p28"/>
          <p:cNvPicPr preferRelativeResize="0"/>
          <p:nvPr/>
        </p:nvPicPr>
        <p:blipFill rotWithShape="1">
          <a:blip r:embed="rId4">
            <a:alphaModFix/>
          </a:blip>
          <a:srcRect/>
          <a:stretch/>
        </p:blipFill>
        <p:spPr>
          <a:xfrm>
            <a:off x="3978984" y="1222787"/>
            <a:ext cx="914400" cy="914400"/>
          </a:xfrm>
          <a:prstGeom prst="rect">
            <a:avLst/>
          </a:prstGeom>
          <a:noFill/>
          <a:ln>
            <a:noFill/>
          </a:ln>
        </p:spPr>
      </p:pic>
      <p:pic>
        <p:nvPicPr>
          <p:cNvPr id="120" name="Google Shape;120;p28"/>
          <p:cNvPicPr preferRelativeResize="0"/>
          <p:nvPr/>
        </p:nvPicPr>
        <p:blipFill rotWithShape="1">
          <a:blip r:embed="rId5">
            <a:alphaModFix/>
          </a:blip>
          <a:srcRect/>
          <a:stretch/>
        </p:blipFill>
        <p:spPr>
          <a:xfrm>
            <a:off x="5125067" y="1222787"/>
            <a:ext cx="914400" cy="914400"/>
          </a:xfrm>
          <a:prstGeom prst="rect">
            <a:avLst/>
          </a:prstGeom>
          <a:noFill/>
          <a:ln>
            <a:noFill/>
          </a:ln>
        </p:spPr>
      </p:pic>
      <p:pic>
        <p:nvPicPr>
          <p:cNvPr id="121" name="Google Shape;121;p28"/>
          <p:cNvPicPr preferRelativeResize="0"/>
          <p:nvPr/>
        </p:nvPicPr>
        <p:blipFill rotWithShape="1">
          <a:blip r:embed="rId6">
            <a:alphaModFix/>
          </a:blip>
          <a:srcRect/>
          <a:stretch/>
        </p:blipFill>
        <p:spPr>
          <a:xfrm>
            <a:off x="6271149" y="1222787"/>
            <a:ext cx="914400" cy="914400"/>
          </a:xfrm>
          <a:prstGeom prst="rect">
            <a:avLst/>
          </a:prstGeom>
          <a:noFill/>
          <a:ln>
            <a:noFill/>
          </a:ln>
        </p:spPr>
      </p:pic>
      <p:pic>
        <p:nvPicPr>
          <p:cNvPr id="122" name="Google Shape;122;p28"/>
          <p:cNvPicPr preferRelativeResize="0"/>
          <p:nvPr/>
        </p:nvPicPr>
        <p:blipFill rotWithShape="1">
          <a:blip r:embed="rId7">
            <a:alphaModFix/>
          </a:blip>
          <a:srcRect/>
          <a:stretch/>
        </p:blipFill>
        <p:spPr>
          <a:xfrm>
            <a:off x="7332168" y="1222787"/>
            <a:ext cx="914400" cy="914400"/>
          </a:xfrm>
          <a:prstGeom prst="rect">
            <a:avLst/>
          </a:prstGeom>
          <a:noFill/>
          <a:ln>
            <a:noFill/>
          </a:ln>
        </p:spPr>
      </p:pic>
      <p:pic>
        <p:nvPicPr>
          <p:cNvPr id="123" name="Google Shape;123;p28"/>
          <p:cNvPicPr preferRelativeResize="0"/>
          <p:nvPr/>
        </p:nvPicPr>
        <p:blipFill rotWithShape="1">
          <a:blip r:embed="rId8">
            <a:alphaModFix/>
          </a:blip>
          <a:srcRect/>
          <a:stretch/>
        </p:blipFill>
        <p:spPr>
          <a:xfrm>
            <a:off x="8540999" y="1222787"/>
            <a:ext cx="914400" cy="914400"/>
          </a:xfrm>
          <a:prstGeom prst="rect">
            <a:avLst/>
          </a:prstGeom>
          <a:noFill/>
          <a:ln>
            <a:noFill/>
          </a:ln>
        </p:spPr>
      </p:pic>
      <p:pic>
        <p:nvPicPr>
          <p:cNvPr id="124" name="Google Shape;124;p28"/>
          <p:cNvPicPr preferRelativeResize="0"/>
          <p:nvPr/>
        </p:nvPicPr>
        <p:blipFill rotWithShape="1">
          <a:blip r:embed="rId9">
            <a:alphaModFix/>
          </a:blip>
          <a:srcRect/>
          <a:stretch/>
        </p:blipFill>
        <p:spPr>
          <a:xfrm>
            <a:off x="9682453" y="1222787"/>
            <a:ext cx="914400" cy="914400"/>
          </a:xfrm>
          <a:prstGeom prst="rect">
            <a:avLst/>
          </a:prstGeom>
          <a:noFill/>
          <a:ln>
            <a:noFill/>
          </a:ln>
        </p:spPr>
      </p:pic>
      <p:pic>
        <p:nvPicPr>
          <p:cNvPr id="125" name="Google Shape;125;p28"/>
          <p:cNvPicPr preferRelativeResize="0"/>
          <p:nvPr/>
        </p:nvPicPr>
        <p:blipFill rotWithShape="1">
          <a:blip r:embed="rId10">
            <a:alphaModFix/>
          </a:blip>
          <a:srcRect/>
          <a:stretch/>
        </p:blipFill>
        <p:spPr>
          <a:xfrm>
            <a:off x="10823912" y="1222787"/>
            <a:ext cx="914400" cy="914400"/>
          </a:xfrm>
          <a:prstGeom prst="rect">
            <a:avLst/>
          </a:prstGeom>
          <a:noFill/>
          <a:ln>
            <a:noFill/>
          </a:ln>
        </p:spPr>
      </p:pic>
      <p:pic>
        <p:nvPicPr>
          <p:cNvPr id="126" name="Google Shape;126;p28"/>
          <p:cNvPicPr preferRelativeResize="0"/>
          <p:nvPr/>
        </p:nvPicPr>
        <p:blipFill rotWithShape="1">
          <a:blip r:embed="rId11">
            <a:alphaModFix/>
          </a:blip>
          <a:srcRect/>
          <a:stretch/>
        </p:blipFill>
        <p:spPr>
          <a:xfrm>
            <a:off x="572637" y="1222787"/>
            <a:ext cx="914400" cy="914400"/>
          </a:xfrm>
          <a:prstGeom prst="rect">
            <a:avLst/>
          </a:prstGeom>
          <a:noFill/>
          <a:ln>
            <a:noFill/>
          </a:ln>
        </p:spPr>
      </p:pic>
      <p:pic>
        <p:nvPicPr>
          <p:cNvPr id="127" name="Google Shape;127;p28"/>
          <p:cNvPicPr preferRelativeResize="0"/>
          <p:nvPr/>
        </p:nvPicPr>
        <p:blipFill rotWithShape="1">
          <a:blip r:embed="rId12">
            <a:alphaModFix/>
          </a:blip>
          <a:srcRect/>
          <a:stretch/>
        </p:blipFill>
        <p:spPr>
          <a:xfrm>
            <a:off x="3978984" y="2480052"/>
            <a:ext cx="914400" cy="914400"/>
          </a:xfrm>
          <a:prstGeom prst="rect">
            <a:avLst/>
          </a:prstGeom>
          <a:noFill/>
          <a:ln>
            <a:noFill/>
          </a:ln>
        </p:spPr>
      </p:pic>
      <p:pic>
        <p:nvPicPr>
          <p:cNvPr id="128" name="Google Shape;128;p28"/>
          <p:cNvPicPr preferRelativeResize="0"/>
          <p:nvPr/>
        </p:nvPicPr>
        <p:blipFill rotWithShape="1">
          <a:blip r:embed="rId13">
            <a:alphaModFix/>
          </a:blip>
          <a:srcRect/>
          <a:stretch/>
        </p:blipFill>
        <p:spPr>
          <a:xfrm>
            <a:off x="5125067" y="2480052"/>
            <a:ext cx="914400" cy="914400"/>
          </a:xfrm>
          <a:prstGeom prst="rect">
            <a:avLst/>
          </a:prstGeom>
          <a:noFill/>
          <a:ln>
            <a:noFill/>
          </a:ln>
        </p:spPr>
      </p:pic>
      <p:pic>
        <p:nvPicPr>
          <p:cNvPr id="129" name="Google Shape;129;p28"/>
          <p:cNvPicPr preferRelativeResize="0"/>
          <p:nvPr/>
        </p:nvPicPr>
        <p:blipFill rotWithShape="1">
          <a:blip r:embed="rId14">
            <a:alphaModFix/>
          </a:blip>
          <a:srcRect/>
          <a:stretch/>
        </p:blipFill>
        <p:spPr>
          <a:xfrm>
            <a:off x="6271149" y="2480052"/>
            <a:ext cx="914400" cy="914400"/>
          </a:xfrm>
          <a:prstGeom prst="rect">
            <a:avLst/>
          </a:prstGeom>
          <a:noFill/>
          <a:ln>
            <a:noFill/>
          </a:ln>
        </p:spPr>
      </p:pic>
      <p:pic>
        <p:nvPicPr>
          <p:cNvPr id="130" name="Google Shape;130;p28"/>
          <p:cNvPicPr preferRelativeResize="0"/>
          <p:nvPr/>
        </p:nvPicPr>
        <p:blipFill rotWithShape="1">
          <a:blip r:embed="rId15">
            <a:alphaModFix/>
          </a:blip>
          <a:srcRect/>
          <a:stretch/>
        </p:blipFill>
        <p:spPr>
          <a:xfrm>
            <a:off x="7332168" y="2480052"/>
            <a:ext cx="914400" cy="914400"/>
          </a:xfrm>
          <a:prstGeom prst="rect">
            <a:avLst/>
          </a:prstGeom>
          <a:noFill/>
          <a:ln>
            <a:noFill/>
          </a:ln>
        </p:spPr>
      </p:pic>
      <p:pic>
        <p:nvPicPr>
          <p:cNvPr id="131" name="Google Shape;131;p28"/>
          <p:cNvPicPr preferRelativeResize="0"/>
          <p:nvPr/>
        </p:nvPicPr>
        <p:blipFill rotWithShape="1">
          <a:blip r:embed="rId16">
            <a:alphaModFix/>
          </a:blip>
          <a:srcRect/>
          <a:stretch/>
        </p:blipFill>
        <p:spPr>
          <a:xfrm>
            <a:off x="8540999" y="2480052"/>
            <a:ext cx="914400" cy="914400"/>
          </a:xfrm>
          <a:prstGeom prst="rect">
            <a:avLst/>
          </a:prstGeom>
          <a:noFill/>
          <a:ln>
            <a:noFill/>
          </a:ln>
        </p:spPr>
      </p:pic>
      <p:pic>
        <p:nvPicPr>
          <p:cNvPr id="132" name="Google Shape;132;p28"/>
          <p:cNvPicPr preferRelativeResize="0"/>
          <p:nvPr/>
        </p:nvPicPr>
        <p:blipFill rotWithShape="1">
          <a:blip r:embed="rId17">
            <a:alphaModFix/>
          </a:blip>
          <a:srcRect/>
          <a:stretch/>
        </p:blipFill>
        <p:spPr>
          <a:xfrm>
            <a:off x="9682453" y="2480052"/>
            <a:ext cx="914400" cy="914400"/>
          </a:xfrm>
          <a:prstGeom prst="rect">
            <a:avLst/>
          </a:prstGeom>
          <a:noFill/>
          <a:ln>
            <a:noFill/>
          </a:ln>
        </p:spPr>
      </p:pic>
      <p:pic>
        <p:nvPicPr>
          <p:cNvPr id="133" name="Google Shape;133;p28"/>
          <p:cNvPicPr preferRelativeResize="0"/>
          <p:nvPr/>
        </p:nvPicPr>
        <p:blipFill rotWithShape="1">
          <a:blip r:embed="rId18">
            <a:alphaModFix/>
          </a:blip>
          <a:srcRect/>
          <a:stretch/>
        </p:blipFill>
        <p:spPr>
          <a:xfrm>
            <a:off x="10823912" y="2480052"/>
            <a:ext cx="914400" cy="914400"/>
          </a:xfrm>
          <a:prstGeom prst="rect">
            <a:avLst/>
          </a:prstGeom>
          <a:noFill/>
          <a:ln>
            <a:noFill/>
          </a:ln>
        </p:spPr>
      </p:pic>
      <p:pic>
        <p:nvPicPr>
          <p:cNvPr id="134" name="Google Shape;134;p28"/>
          <p:cNvPicPr preferRelativeResize="0"/>
          <p:nvPr/>
        </p:nvPicPr>
        <p:blipFill rotWithShape="1">
          <a:blip r:embed="rId19">
            <a:alphaModFix/>
          </a:blip>
          <a:srcRect/>
          <a:stretch/>
        </p:blipFill>
        <p:spPr>
          <a:xfrm>
            <a:off x="2832903" y="2480052"/>
            <a:ext cx="914400" cy="914400"/>
          </a:xfrm>
          <a:prstGeom prst="rect">
            <a:avLst/>
          </a:prstGeom>
          <a:noFill/>
          <a:ln>
            <a:noFill/>
          </a:ln>
        </p:spPr>
      </p:pic>
      <p:pic>
        <p:nvPicPr>
          <p:cNvPr id="135" name="Google Shape;135;p28"/>
          <p:cNvPicPr preferRelativeResize="0"/>
          <p:nvPr/>
        </p:nvPicPr>
        <p:blipFill rotWithShape="1">
          <a:blip r:embed="rId20">
            <a:alphaModFix/>
          </a:blip>
          <a:srcRect/>
          <a:stretch/>
        </p:blipFill>
        <p:spPr>
          <a:xfrm>
            <a:off x="1676190" y="2480052"/>
            <a:ext cx="914400" cy="914400"/>
          </a:xfrm>
          <a:prstGeom prst="rect">
            <a:avLst/>
          </a:prstGeom>
          <a:noFill/>
          <a:ln>
            <a:noFill/>
          </a:ln>
        </p:spPr>
      </p:pic>
      <p:pic>
        <p:nvPicPr>
          <p:cNvPr id="136" name="Google Shape;136;p28"/>
          <p:cNvPicPr preferRelativeResize="0"/>
          <p:nvPr/>
        </p:nvPicPr>
        <p:blipFill rotWithShape="1">
          <a:blip r:embed="rId21">
            <a:alphaModFix/>
          </a:blip>
          <a:srcRect/>
          <a:stretch/>
        </p:blipFill>
        <p:spPr>
          <a:xfrm>
            <a:off x="572637" y="2480052"/>
            <a:ext cx="914400" cy="914400"/>
          </a:xfrm>
          <a:prstGeom prst="rect">
            <a:avLst/>
          </a:prstGeom>
          <a:noFill/>
          <a:ln>
            <a:noFill/>
          </a:ln>
        </p:spPr>
      </p:pic>
      <p:pic>
        <p:nvPicPr>
          <p:cNvPr id="137" name="Google Shape;137;p28"/>
          <p:cNvPicPr preferRelativeResize="0"/>
          <p:nvPr/>
        </p:nvPicPr>
        <p:blipFill rotWithShape="1">
          <a:blip r:embed="rId22">
            <a:alphaModFix/>
          </a:blip>
          <a:srcRect/>
          <a:stretch/>
        </p:blipFill>
        <p:spPr>
          <a:xfrm>
            <a:off x="572637" y="3609761"/>
            <a:ext cx="914400" cy="914400"/>
          </a:xfrm>
          <a:prstGeom prst="rect">
            <a:avLst/>
          </a:prstGeom>
          <a:noFill/>
          <a:ln>
            <a:noFill/>
          </a:ln>
        </p:spPr>
      </p:pic>
      <p:pic>
        <p:nvPicPr>
          <p:cNvPr id="138" name="Google Shape;138;p28"/>
          <p:cNvPicPr preferRelativeResize="0"/>
          <p:nvPr/>
        </p:nvPicPr>
        <p:blipFill rotWithShape="1">
          <a:blip r:embed="rId23">
            <a:alphaModFix/>
          </a:blip>
          <a:srcRect/>
          <a:stretch/>
        </p:blipFill>
        <p:spPr>
          <a:xfrm>
            <a:off x="1676190" y="3609761"/>
            <a:ext cx="914400" cy="914400"/>
          </a:xfrm>
          <a:prstGeom prst="rect">
            <a:avLst/>
          </a:prstGeom>
          <a:noFill/>
          <a:ln>
            <a:noFill/>
          </a:ln>
        </p:spPr>
      </p:pic>
      <p:pic>
        <p:nvPicPr>
          <p:cNvPr id="139" name="Google Shape;139;p28"/>
          <p:cNvPicPr preferRelativeResize="0"/>
          <p:nvPr/>
        </p:nvPicPr>
        <p:blipFill rotWithShape="1">
          <a:blip r:embed="rId24">
            <a:alphaModFix/>
          </a:blip>
          <a:srcRect/>
          <a:stretch/>
        </p:blipFill>
        <p:spPr>
          <a:xfrm>
            <a:off x="2832903" y="3609761"/>
            <a:ext cx="914400" cy="914400"/>
          </a:xfrm>
          <a:prstGeom prst="rect">
            <a:avLst/>
          </a:prstGeom>
          <a:noFill/>
          <a:ln>
            <a:noFill/>
          </a:ln>
        </p:spPr>
      </p:pic>
      <p:pic>
        <p:nvPicPr>
          <p:cNvPr id="140" name="Google Shape;140;p28"/>
          <p:cNvPicPr preferRelativeResize="0"/>
          <p:nvPr/>
        </p:nvPicPr>
        <p:blipFill rotWithShape="1">
          <a:blip r:embed="rId25">
            <a:alphaModFix/>
          </a:blip>
          <a:srcRect/>
          <a:stretch/>
        </p:blipFill>
        <p:spPr>
          <a:xfrm>
            <a:off x="3978984" y="3609761"/>
            <a:ext cx="914400" cy="914400"/>
          </a:xfrm>
          <a:prstGeom prst="rect">
            <a:avLst/>
          </a:prstGeom>
          <a:noFill/>
          <a:ln>
            <a:noFill/>
          </a:ln>
        </p:spPr>
      </p:pic>
      <p:pic>
        <p:nvPicPr>
          <p:cNvPr id="141" name="Google Shape;141;p28"/>
          <p:cNvPicPr preferRelativeResize="0"/>
          <p:nvPr/>
        </p:nvPicPr>
        <p:blipFill rotWithShape="1">
          <a:blip r:embed="rId26">
            <a:alphaModFix/>
          </a:blip>
          <a:srcRect/>
          <a:stretch/>
        </p:blipFill>
        <p:spPr>
          <a:xfrm>
            <a:off x="5125067" y="3609761"/>
            <a:ext cx="914400" cy="914400"/>
          </a:xfrm>
          <a:prstGeom prst="rect">
            <a:avLst/>
          </a:prstGeom>
          <a:noFill/>
          <a:ln>
            <a:noFill/>
          </a:ln>
        </p:spPr>
      </p:pic>
      <p:pic>
        <p:nvPicPr>
          <p:cNvPr id="142" name="Google Shape;142;p28"/>
          <p:cNvPicPr preferRelativeResize="0"/>
          <p:nvPr/>
        </p:nvPicPr>
        <p:blipFill rotWithShape="1">
          <a:blip r:embed="rId27">
            <a:alphaModFix/>
          </a:blip>
          <a:srcRect/>
          <a:stretch/>
        </p:blipFill>
        <p:spPr>
          <a:xfrm>
            <a:off x="6271149" y="3609761"/>
            <a:ext cx="914400" cy="914400"/>
          </a:xfrm>
          <a:prstGeom prst="rect">
            <a:avLst/>
          </a:prstGeom>
          <a:noFill/>
          <a:ln>
            <a:noFill/>
          </a:ln>
        </p:spPr>
      </p:pic>
      <p:pic>
        <p:nvPicPr>
          <p:cNvPr id="143" name="Google Shape;143;p28"/>
          <p:cNvPicPr preferRelativeResize="0"/>
          <p:nvPr/>
        </p:nvPicPr>
        <p:blipFill rotWithShape="1">
          <a:blip r:embed="rId28">
            <a:alphaModFix/>
          </a:blip>
          <a:srcRect/>
          <a:stretch/>
        </p:blipFill>
        <p:spPr>
          <a:xfrm>
            <a:off x="7332168" y="3609761"/>
            <a:ext cx="914400" cy="914400"/>
          </a:xfrm>
          <a:prstGeom prst="rect">
            <a:avLst/>
          </a:prstGeom>
          <a:noFill/>
          <a:ln>
            <a:noFill/>
          </a:ln>
        </p:spPr>
      </p:pic>
      <p:pic>
        <p:nvPicPr>
          <p:cNvPr id="144" name="Google Shape;144;p28"/>
          <p:cNvPicPr preferRelativeResize="0"/>
          <p:nvPr/>
        </p:nvPicPr>
        <p:blipFill rotWithShape="1">
          <a:blip r:embed="rId29">
            <a:alphaModFix/>
          </a:blip>
          <a:srcRect/>
          <a:stretch/>
        </p:blipFill>
        <p:spPr>
          <a:xfrm>
            <a:off x="8540999" y="3609761"/>
            <a:ext cx="914400" cy="914400"/>
          </a:xfrm>
          <a:prstGeom prst="rect">
            <a:avLst/>
          </a:prstGeom>
          <a:noFill/>
          <a:ln>
            <a:noFill/>
          </a:ln>
        </p:spPr>
      </p:pic>
      <p:pic>
        <p:nvPicPr>
          <p:cNvPr id="145" name="Google Shape;145;p28"/>
          <p:cNvPicPr preferRelativeResize="0"/>
          <p:nvPr/>
        </p:nvPicPr>
        <p:blipFill rotWithShape="1">
          <a:blip r:embed="rId30">
            <a:alphaModFix/>
          </a:blip>
          <a:srcRect/>
          <a:stretch/>
        </p:blipFill>
        <p:spPr>
          <a:xfrm>
            <a:off x="9682453" y="3609761"/>
            <a:ext cx="914400" cy="914400"/>
          </a:xfrm>
          <a:prstGeom prst="rect">
            <a:avLst/>
          </a:prstGeom>
          <a:noFill/>
          <a:ln>
            <a:noFill/>
          </a:ln>
        </p:spPr>
      </p:pic>
      <p:pic>
        <p:nvPicPr>
          <p:cNvPr id="146" name="Google Shape;146;p28"/>
          <p:cNvPicPr preferRelativeResize="0"/>
          <p:nvPr/>
        </p:nvPicPr>
        <p:blipFill rotWithShape="1">
          <a:blip r:embed="rId31">
            <a:alphaModFix/>
          </a:blip>
          <a:srcRect/>
          <a:stretch/>
        </p:blipFill>
        <p:spPr>
          <a:xfrm>
            <a:off x="10823912" y="3609761"/>
            <a:ext cx="914400" cy="914400"/>
          </a:xfrm>
          <a:prstGeom prst="rect">
            <a:avLst/>
          </a:prstGeom>
          <a:noFill/>
          <a:ln>
            <a:noFill/>
          </a:ln>
        </p:spPr>
      </p:pic>
      <p:pic>
        <p:nvPicPr>
          <p:cNvPr id="147" name="Google Shape;147;p28"/>
          <p:cNvPicPr preferRelativeResize="0"/>
          <p:nvPr/>
        </p:nvPicPr>
        <p:blipFill rotWithShape="1">
          <a:blip r:embed="rId32">
            <a:alphaModFix/>
          </a:blip>
          <a:srcRect/>
          <a:stretch/>
        </p:blipFill>
        <p:spPr>
          <a:xfrm>
            <a:off x="572637" y="4651717"/>
            <a:ext cx="914400" cy="914400"/>
          </a:xfrm>
          <a:prstGeom prst="rect">
            <a:avLst/>
          </a:prstGeom>
          <a:noFill/>
          <a:ln>
            <a:noFill/>
          </a:ln>
        </p:spPr>
      </p:pic>
      <p:pic>
        <p:nvPicPr>
          <p:cNvPr id="148" name="Google Shape;148;p28"/>
          <p:cNvPicPr preferRelativeResize="0"/>
          <p:nvPr/>
        </p:nvPicPr>
        <p:blipFill rotWithShape="1">
          <a:blip r:embed="rId33">
            <a:alphaModFix/>
          </a:blip>
          <a:srcRect/>
          <a:stretch/>
        </p:blipFill>
        <p:spPr>
          <a:xfrm>
            <a:off x="1676190" y="4651717"/>
            <a:ext cx="914400" cy="914400"/>
          </a:xfrm>
          <a:prstGeom prst="rect">
            <a:avLst/>
          </a:prstGeom>
          <a:noFill/>
          <a:ln>
            <a:noFill/>
          </a:ln>
        </p:spPr>
      </p:pic>
      <p:pic>
        <p:nvPicPr>
          <p:cNvPr id="149" name="Google Shape;149;p28"/>
          <p:cNvPicPr preferRelativeResize="0"/>
          <p:nvPr/>
        </p:nvPicPr>
        <p:blipFill rotWithShape="1">
          <a:blip r:embed="rId34">
            <a:alphaModFix/>
          </a:blip>
          <a:srcRect/>
          <a:stretch/>
        </p:blipFill>
        <p:spPr>
          <a:xfrm>
            <a:off x="2832903" y="4651717"/>
            <a:ext cx="914400" cy="914400"/>
          </a:xfrm>
          <a:prstGeom prst="rect">
            <a:avLst/>
          </a:prstGeom>
          <a:noFill/>
          <a:ln>
            <a:noFill/>
          </a:ln>
        </p:spPr>
      </p:pic>
      <p:pic>
        <p:nvPicPr>
          <p:cNvPr id="150" name="Google Shape;150;p28"/>
          <p:cNvPicPr preferRelativeResize="0"/>
          <p:nvPr/>
        </p:nvPicPr>
        <p:blipFill rotWithShape="1">
          <a:blip r:embed="rId35">
            <a:alphaModFix/>
          </a:blip>
          <a:srcRect/>
          <a:stretch/>
        </p:blipFill>
        <p:spPr>
          <a:xfrm>
            <a:off x="3978984" y="4651717"/>
            <a:ext cx="914400" cy="914400"/>
          </a:xfrm>
          <a:prstGeom prst="rect">
            <a:avLst/>
          </a:prstGeom>
          <a:noFill/>
          <a:ln>
            <a:noFill/>
          </a:ln>
        </p:spPr>
      </p:pic>
      <p:pic>
        <p:nvPicPr>
          <p:cNvPr id="151" name="Google Shape;151;p28"/>
          <p:cNvPicPr preferRelativeResize="0"/>
          <p:nvPr/>
        </p:nvPicPr>
        <p:blipFill rotWithShape="1">
          <a:blip r:embed="rId36">
            <a:alphaModFix/>
          </a:blip>
          <a:srcRect/>
          <a:stretch/>
        </p:blipFill>
        <p:spPr>
          <a:xfrm>
            <a:off x="5125067" y="4651717"/>
            <a:ext cx="914400" cy="914400"/>
          </a:xfrm>
          <a:prstGeom prst="rect">
            <a:avLst/>
          </a:prstGeom>
          <a:noFill/>
          <a:ln>
            <a:noFill/>
          </a:ln>
        </p:spPr>
      </p:pic>
      <p:pic>
        <p:nvPicPr>
          <p:cNvPr id="152" name="Google Shape;152;p28"/>
          <p:cNvPicPr preferRelativeResize="0"/>
          <p:nvPr/>
        </p:nvPicPr>
        <p:blipFill rotWithShape="1">
          <a:blip r:embed="rId37">
            <a:alphaModFix/>
          </a:blip>
          <a:srcRect/>
          <a:stretch/>
        </p:blipFill>
        <p:spPr>
          <a:xfrm>
            <a:off x="6271149" y="4651717"/>
            <a:ext cx="914400" cy="914400"/>
          </a:xfrm>
          <a:prstGeom prst="rect">
            <a:avLst/>
          </a:prstGeom>
          <a:noFill/>
          <a:ln>
            <a:noFill/>
          </a:ln>
        </p:spPr>
      </p:pic>
      <p:pic>
        <p:nvPicPr>
          <p:cNvPr id="153" name="Google Shape;153;p28"/>
          <p:cNvPicPr preferRelativeResize="0"/>
          <p:nvPr/>
        </p:nvPicPr>
        <p:blipFill rotWithShape="1">
          <a:blip r:embed="rId38">
            <a:alphaModFix/>
          </a:blip>
          <a:srcRect/>
          <a:stretch/>
        </p:blipFill>
        <p:spPr>
          <a:xfrm>
            <a:off x="7332168" y="4651717"/>
            <a:ext cx="914400" cy="914400"/>
          </a:xfrm>
          <a:prstGeom prst="rect">
            <a:avLst/>
          </a:prstGeom>
          <a:noFill/>
          <a:ln>
            <a:noFill/>
          </a:ln>
        </p:spPr>
      </p:pic>
      <p:pic>
        <p:nvPicPr>
          <p:cNvPr id="154" name="Google Shape;154;p28"/>
          <p:cNvPicPr preferRelativeResize="0"/>
          <p:nvPr/>
        </p:nvPicPr>
        <p:blipFill rotWithShape="1">
          <a:blip r:embed="rId39">
            <a:alphaModFix/>
          </a:blip>
          <a:srcRect/>
          <a:stretch/>
        </p:blipFill>
        <p:spPr>
          <a:xfrm>
            <a:off x="8540999" y="4651717"/>
            <a:ext cx="914400" cy="914400"/>
          </a:xfrm>
          <a:prstGeom prst="rect">
            <a:avLst/>
          </a:prstGeom>
          <a:noFill/>
          <a:ln>
            <a:noFill/>
          </a:ln>
        </p:spPr>
      </p:pic>
      <p:pic>
        <p:nvPicPr>
          <p:cNvPr id="155" name="Google Shape;155;p28"/>
          <p:cNvPicPr preferRelativeResize="0"/>
          <p:nvPr/>
        </p:nvPicPr>
        <p:blipFill rotWithShape="1">
          <a:blip r:embed="rId40">
            <a:alphaModFix/>
          </a:blip>
          <a:srcRect/>
          <a:stretch/>
        </p:blipFill>
        <p:spPr>
          <a:xfrm>
            <a:off x="9682453" y="4651717"/>
            <a:ext cx="914400" cy="914400"/>
          </a:xfrm>
          <a:prstGeom prst="rect">
            <a:avLst/>
          </a:prstGeom>
          <a:noFill/>
          <a:ln>
            <a:noFill/>
          </a:ln>
        </p:spPr>
      </p:pic>
      <p:pic>
        <p:nvPicPr>
          <p:cNvPr id="156" name="Google Shape;156;p28"/>
          <p:cNvPicPr preferRelativeResize="0"/>
          <p:nvPr/>
        </p:nvPicPr>
        <p:blipFill rotWithShape="1">
          <a:blip r:embed="rId41">
            <a:alphaModFix/>
          </a:blip>
          <a:srcRect/>
          <a:stretch/>
        </p:blipFill>
        <p:spPr>
          <a:xfrm>
            <a:off x="10823912" y="4651717"/>
            <a:ext cx="914400" cy="914400"/>
          </a:xfrm>
          <a:prstGeom prst="rect">
            <a:avLst/>
          </a:prstGeom>
          <a:noFill/>
          <a:ln>
            <a:noFill/>
          </a:ln>
        </p:spPr>
      </p:pic>
      <p:pic>
        <p:nvPicPr>
          <p:cNvPr id="157" name="Google Shape;157;p28"/>
          <p:cNvPicPr preferRelativeResize="0"/>
          <p:nvPr/>
        </p:nvPicPr>
        <p:blipFill rotWithShape="1">
          <a:blip r:embed="rId42">
            <a:alphaModFix/>
          </a:blip>
          <a:srcRect/>
          <a:stretch/>
        </p:blipFill>
        <p:spPr>
          <a:xfrm>
            <a:off x="572637" y="5693673"/>
            <a:ext cx="914400" cy="914400"/>
          </a:xfrm>
          <a:prstGeom prst="rect">
            <a:avLst/>
          </a:prstGeom>
          <a:noFill/>
          <a:ln>
            <a:noFill/>
          </a:ln>
        </p:spPr>
      </p:pic>
      <p:pic>
        <p:nvPicPr>
          <p:cNvPr id="158" name="Google Shape;158;p28"/>
          <p:cNvPicPr preferRelativeResize="0"/>
          <p:nvPr/>
        </p:nvPicPr>
        <p:blipFill rotWithShape="1">
          <a:blip r:embed="rId43">
            <a:alphaModFix/>
          </a:blip>
          <a:srcRect/>
          <a:stretch/>
        </p:blipFill>
        <p:spPr>
          <a:xfrm>
            <a:off x="1676190" y="5693673"/>
            <a:ext cx="914400" cy="914400"/>
          </a:xfrm>
          <a:prstGeom prst="rect">
            <a:avLst/>
          </a:prstGeom>
          <a:noFill/>
          <a:ln>
            <a:noFill/>
          </a:ln>
        </p:spPr>
      </p:pic>
      <p:pic>
        <p:nvPicPr>
          <p:cNvPr id="159" name="Google Shape;159;p28"/>
          <p:cNvPicPr preferRelativeResize="0"/>
          <p:nvPr/>
        </p:nvPicPr>
        <p:blipFill rotWithShape="1">
          <a:blip r:embed="rId44">
            <a:alphaModFix/>
          </a:blip>
          <a:srcRect/>
          <a:stretch/>
        </p:blipFill>
        <p:spPr>
          <a:xfrm>
            <a:off x="2832903" y="5693673"/>
            <a:ext cx="914400" cy="914400"/>
          </a:xfrm>
          <a:prstGeom prst="rect">
            <a:avLst/>
          </a:prstGeom>
          <a:noFill/>
          <a:ln>
            <a:noFill/>
          </a:ln>
        </p:spPr>
      </p:pic>
      <p:pic>
        <p:nvPicPr>
          <p:cNvPr id="160" name="Google Shape;160;p28"/>
          <p:cNvPicPr preferRelativeResize="0"/>
          <p:nvPr/>
        </p:nvPicPr>
        <p:blipFill rotWithShape="1">
          <a:blip r:embed="rId45">
            <a:alphaModFix/>
          </a:blip>
          <a:srcRect/>
          <a:stretch/>
        </p:blipFill>
        <p:spPr>
          <a:xfrm>
            <a:off x="3978984" y="5693673"/>
            <a:ext cx="914400" cy="914400"/>
          </a:xfrm>
          <a:prstGeom prst="rect">
            <a:avLst/>
          </a:prstGeom>
          <a:noFill/>
          <a:ln>
            <a:noFill/>
          </a:ln>
        </p:spPr>
      </p:pic>
      <p:pic>
        <p:nvPicPr>
          <p:cNvPr id="161" name="Google Shape;161;p28"/>
          <p:cNvPicPr preferRelativeResize="0"/>
          <p:nvPr/>
        </p:nvPicPr>
        <p:blipFill rotWithShape="1">
          <a:blip r:embed="rId46">
            <a:alphaModFix/>
          </a:blip>
          <a:srcRect/>
          <a:stretch/>
        </p:blipFill>
        <p:spPr>
          <a:xfrm>
            <a:off x="5125067" y="5693673"/>
            <a:ext cx="914400" cy="914400"/>
          </a:xfrm>
          <a:prstGeom prst="rect">
            <a:avLst/>
          </a:prstGeom>
          <a:noFill/>
          <a:ln>
            <a:noFill/>
          </a:ln>
        </p:spPr>
      </p:pic>
      <p:pic>
        <p:nvPicPr>
          <p:cNvPr id="162" name="Google Shape;162;p28"/>
          <p:cNvPicPr preferRelativeResize="0"/>
          <p:nvPr/>
        </p:nvPicPr>
        <p:blipFill rotWithShape="1">
          <a:blip r:embed="rId47">
            <a:alphaModFix/>
          </a:blip>
          <a:srcRect/>
          <a:stretch/>
        </p:blipFill>
        <p:spPr>
          <a:xfrm>
            <a:off x="6271149" y="5693673"/>
            <a:ext cx="914400" cy="914400"/>
          </a:xfrm>
          <a:prstGeom prst="rect">
            <a:avLst/>
          </a:prstGeom>
          <a:noFill/>
          <a:ln>
            <a:noFill/>
          </a:ln>
        </p:spPr>
      </p:pic>
      <p:pic>
        <p:nvPicPr>
          <p:cNvPr id="163" name="Google Shape;163;p28"/>
          <p:cNvPicPr preferRelativeResize="0"/>
          <p:nvPr/>
        </p:nvPicPr>
        <p:blipFill rotWithShape="1">
          <a:blip r:embed="rId48">
            <a:alphaModFix/>
          </a:blip>
          <a:srcRect/>
          <a:stretch/>
        </p:blipFill>
        <p:spPr>
          <a:xfrm>
            <a:off x="7332168" y="5693673"/>
            <a:ext cx="914400" cy="914400"/>
          </a:xfrm>
          <a:prstGeom prst="rect">
            <a:avLst/>
          </a:prstGeom>
          <a:noFill/>
          <a:ln>
            <a:noFill/>
          </a:ln>
        </p:spPr>
      </p:pic>
      <p:pic>
        <p:nvPicPr>
          <p:cNvPr id="164" name="Google Shape;164;p28"/>
          <p:cNvPicPr preferRelativeResize="0"/>
          <p:nvPr/>
        </p:nvPicPr>
        <p:blipFill rotWithShape="1">
          <a:blip r:embed="rId49">
            <a:alphaModFix/>
          </a:blip>
          <a:srcRect/>
          <a:stretch/>
        </p:blipFill>
        <p:spPr>
          <a:xfrm>
            <a:off x="8540999" y="5693673"/>
            <a:ext cx="914400" cy="914400"/>
          </a:xfrm>
          <a:prstGeom prst="rect">
            <a:avLst/>
          </a:prstGeom>
          <a:noFill/>
          <a:ln>
            <a:noFill/>
          </a:ln>
        </p:spPr>
      </p:pic>
      <p:pic>
        <p:nvPicPr>
          <p:cNvPr id="165" name="Google Shape;165;p28"/>
          <p:cNvPicPr preferRelativeResize="0"/>
          <p:nvPr/>
        </p:nvPicPr>
        <p:blipFill rotWithShape="1">
          <a:blip r:embed="rId50">
            <a:alphaModFix/>
          </a:blip>
          <a:srcRect/>
          <a:stretch/>
        </p:blipFill>
        <p:spPr>
          <a:xfrm>
            <a:off x="9682453" y="5693673"/>
            <a:ext cx="914400" cy="914400"/>
          </a:xfrm>
          <a:prstGeom prst="rect">
            <a:avLst/>
          </a:prstGeom>
          <a:noFill/>
          <a:ln>
            <a:noFill/>
          </a:ln>
        </p:spPr>
      </p:pic>
      <p:pic>
        <p:nvPicPr>
          <p:cNvPr id="166" name="Google Shape;166;p28"/>
          <p:cNvPicPr preferRelativeResize="0"/>
          <p:nvPr/>
        </p:nvPicPr>
        <p:blipFill rotWithShape="1">
          <a:blip r:embed="rId51">
            <a:alphaModFix/>
          </a:blip>
          <a:srcRect/>
          <a:stretch/>
        </p:blipFill>
        <p:spPr>
          <a:xfrm>
            <a:off x="10823912" y="5693673"/>
            <a:ext cx="914400" cy="9144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Slide 1">
  <p:cSld name="Body Slide 1">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507869" y="1531917"/>
            <a:ext cx="933677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15"/>
          <p:cNvSpPr/>
          <p:nvPr/>
        </p:nvSpPr>
        <p:spPr>
          <a:xfrm>
            <a:off x="10165278" y="2"/>
            <a:ext cx="2023547" cy="6857999"/>
          </a:xfrm>
          <a:prstGeom prst="rect">
            <a:avLst/>
          </a:prstGeom>
          <a:gradFill>
            <a:gsLst>
              <a:gs pos="0">
                <a:schemeClr val="accent2"/>
              </a:gs>
              <a:gs pos="83000">
                <a:srgbClr val="0A2043"/>
              </a:gs>
              <a:gs pos="98000">
                <a:srgbClr val="06152D"/>
              </a:gs>
              <a:gs pos="100000">
                <a:srgbClr val="06152D"/>
              </a:gs>
            </a:gsLst>
            <a:lin ang="4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pic>
        <p:nvPicPr>
          <p:cNvPr id="25" name="Google Shape;25;p15"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6"/>
        <p:cNvGrpSpPr/>
        <p:nvPr/>
      </p:nvGrpSpPr>
      <p:grpSpPr>
        <a:xfrm>
          <a:off x="0" y="0"/>
          <a:ext cx="0" cy="0"/>
          <a:chOff x="0" y="0"/>
          <a:chExt cx="0" cy="0"/>
        </a:xfrm>
      </p:grpSpPr>
      <p:pic>
        <p:nvPicPr>
          <p:cNvPr id="27" name="Google Shape;27;p18" descr="Graphical user interface, text, application&#10;&#10;Description automatically generated"/>
          <p:cNvPicPr preferRelativeResize="0"/>
          <p:nvPr/>
        </p:nvPicPr>
        <p:blipFill rotWithShape="1">
          <a:blip r:embed="rId2">
            <a:alphaModFix/>
          </a:blip>
          <a:srcRect/>
          <a:stretch/>
        </p:blipFill>
        <p:spPr>
          <a:xfrm>
            <a:off x="90483" y="6077783"/>
            <a:ext cx="3898026" cy="70985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1_Blank">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pening Slide_Option1">
  <p:cSld name="Opening Slide_Option1">
    <p:spTree>
      <p:nvGrpSpPr>
        <p:cNvPr id="1" name="Shape 29"/>
        <p:cNvGrpSpPr/>
        <p:nvPr/>
      </p:nvGrpSpPr>
      <p:grpSpPr>
        <a:xfrm>
          <a:off x="0" y="0"/>
          <a:ext cx="0" cy="0"/>
          <a:chOff x="0" y="0"/>
          <a:chExt cx="0" cy="0"/>
        </a:xfrm>
      </p:grpSpPr>
      <p:sp>
        <p:nvSpPr>
          <p:cNvPr id="30" name="Google Shape;30;p19"/>
          <p:cNvSpPr/>
          <p:nvPr/>
        </p:nvSpPr>
        <p:spPr>
          <a:xfrm rot="10800000" flipH="1">
            <a:off x="1" y="-29624"/>
            <a:ext cx="12188825" cy="5694805"/>
          </a:xfrm>
          <a:custGeom>
            <a:avLst/>
            <a:gdLst/>
            <a:ahLst/>
            <a:cxnLst/>
            <a:rect l="l" t="t" r="r" b="b"/>
            <a:pathLst>
              <a:path w="12192000" h="5694805" extrusionOk="0">
                <a:moveTo>
                  <a:pt x="0" y="5694805"/>
                </a:moveTo>
                <a:lnTo>
                  <a:pt x="12192000" y="5694805"/>
                </a:lnTo>
                <a:lnTo>
                  <a:pt x="12192000" y="1647500"/>
                </a:lnTo>
                <a:lnTo>
                  <a:pt x="12143591" y="1647500"/>
                </a:lnTo>
                <a:lnTo>
                  <a:pt x="0" y="0"/>
                </a:lnTo>
                <a:lnTo>
                  <a:pt x="0" y="1647500"/>
                </a:lnTo>
                <a:lnTo>
                  <a:pt x="0" y="1653654"/>
                </a:lnTo>
                <a:close/>
              </a:path>
            </a:pathLst>
          </a:cu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0"/>
              <a:buFont typeface="Arial"/>
              <a:buNone/>
            </a:pPr>
            <a:endParaRPr sz="1350" b="0" i="0" u="none" strike="noStrike" cap="none">
              <a:solidFill>
                <a:schemeClr val="lt1"/>
              </a:solidFill>
              <a:latin typeface="Open Sans"/>
              <a:ea typeface="Open Sans"/>
              <a:cs typeface="Open Sans"/>
              <a:sym typeface="Open Sans"/>
            </a:endParaRPr>
          </a:p>
        </p:txBody>
      </p:sp>
      <p:sp>
        <p:nvSpPr>
          <p:cNvPr id="31" name="Google Shape;31;p19"/>
          <p:cNvSpPr txBox="1">
            <a:spLocks noGrp="1"/>
          </p:cNvSpPr>
          <p:nvPr>
            <p:ph type="subTitle" idx="1"/>
          </p:nvPr>
        </p:nvSpPr>
        <p:spPr>
          <a:xfrm>
            <a:off x="4660729" y="5197871"/>
            <a:ext cx="7252351" cy="473464"/>
          </a:xfrm>
          <a:prstGeom prst="rect">
            <a:avLst/>
          </a:prstGeom>
          <a:noFill/>
          <a:ln>
            <a:noFill/>
          </a:ln>
        </p:spPr>
        <p:txBody>
          <a:bodyPr spcFirstLastPara="1" wrap="square" lIns="91425" tIns="45700" rIns="91425" bIns="45700" anchor="t" anchorCtr="0">
            <a:noAutofit/>
          </a:bodyPr>
          <a:lstStyle>
            <a:lvl1pPr lvl="0" algn="r">
              <a:lnSpc>
                <a:spcPct val="100000"/>
              </a:lnSpc>
              <a:spcBef>
                <a:spcPts val="480"/>
              </a:spcBef>
              <a:spcAft>
                <a:spcPts val="0"/>
              </a:spcAft>
              <a:buSzPts val="2400"/>
              <a:buNone/>
              <a:defRPr sz="2400" b="1">
                <a:solidFill>
                  <a:schemeClr val="accent2"/>
                </a:solidFill>
                <a:latin typeface="Georgia"/>
                <a:ea typeface="Georgia"/>
                <a:cs typeface="Georgia"/>
                <a:sym typeface="Georgia"/>
              </a:defRPr>
            </a:lvl1pPr>
            <a:lvl2pPr lvl="1" algn="ctr">
              <a:lnSpc>
                <a:spcPct val="100000"/>
              </a:lnSpc>
              <a:spcBef>
                <a:spcPts val="400"/>
              </a:spcBef>
              <a:spcAft>
                <a:spcPts val="0"/>
              </a:spcAft>
              <a:buSzPts val="2000"/>
              <a:buNone/>
              <a:defRPr>
                <a:solidFill>
                  <a:srgbClr val="8F9090"/>
                </a:solidFill>
              </a:defRPr>
            </a:lvl2pPr>
            <a:lvl3pPr lvl="2" algn="ctr">
              <a:lnSpc>
                <a:spcPct val="100000"/>
              </a:lnSpc>
              <a:spcBef>
                <a:spcPts val="360"/>
              </a:spcBef>
              <a:spcAft>
                <a:spcPts val="0"/>
              </a:spcAft>
              <a:buSzPts val="1800"/>
              <a:buNone/>
              <a:defRPr>
                <a:solidFill>
                  <a:srgbClr val="8F9090"/>
                </a:solidFill>
              </a:defRPr>
            </a:lvl3pPr>
            <a:lvl4pPr lvl="3" algn="ctr">
              <a:lnSpc>
                <a:spcPct val="100000"/>
              </a:lnSpc>
              <a:spcBef>
                <a:spcPts val="320"/>
              </a:spcBef>
              <a:spcAft>
                <a:spcPts val="0"/>
              </a:spcAft>
              <a:buSzPts val="1600"/>
              <a:buNone/>
              <a:defRPr>
                <a:solidFill>
                  <a:srgbClr val="8F9090"/>
                </a:solidFill>
              </a:defRPr>
            </a:lvl4pPr>
            <a:lvl5pPr lvl="4" algn="ctr">
              <a:lnSpc>
                <a:spcPct val="100000"/>
              </a:lnSpc>
              <a:spcBef>
                <a:spcPts val="280"/>
              </a:spcBef>
              <a:spcAft>
                <a:spcPts val="0"/>
              </a:spcAft>
              <a:buSzPts val="1400"/>
              <a:buNone/>
              <a:defRPr>
                <a:solidFill>
                  <a:srgbClr val="8F9090"/>
                </a:solidFill>
              </a:defRPr>
            </a:lvl5pPr>
            <a:lvl6pPr lvl="5" algn="ctr">
              <a:lnSpc>
                <a:spcPct val="100000"/>
              </a:lnSpc>
              <a:spcBef>
                <a:spcPts val="300"/>
              </a:spcBef>
              <a:spcAft>
                <a:spcPts val="0"/>
              </a:spcAft>
              <a:buClr>
                <a:srgbClr val="8F9090"/>
              </a:buClr>
              <a:buSzPts val="1500"/>
              <a:buNone/>
              <a:defRPr>
                <a:solidFill>
                  <a:srgbClr val="8F9090"/>
                </a:solidFill>
              </a:defRPr>
            </a:lvl6pPr>
            <a:lvl7pPr lvl="6" algn="ctr">
              <a:lnSpc>
                <a:spcPct val="100000"/>
              </a:lnSpc>
              <a:spcBef>
                <a:spcPts val="300"/>
              </a:spcBef>
              <a:spcAft>
                <a:spcPts val="0"/>
              </a:spcAft>
              <a:buClr>
                <a:srgbClr val="8F9090"/>
              </a:buClr>
              <a:buSzPts val="1500"/>
              <a:buNone/>
              <a:defRPr>
                <a:solidFill>
                  <a:srgbClr val="8F9090"/>
                </a:solidFill>
              </a:defRPr>
            </a:lvl7pPr>
            <a:lvl8pPr lvl="7" algn="ctr">
              <a:lnSpc>
                <a:spcPct val="100000"/>
              </a:lnSpc>
              <a:spcBef>
                <a:spcPts val="300"/>
              </a:spcBef>
              <a:spcAft>
                <a:spcPts val="0"/>
              </a:spcAft>
              <a:buClr>
                <a:srgbClr val="8F9090"/>
              </a:buClr>
              <a:buSzPts val="1500"/>
              <a:buNone/>
              <a:defRPr>
                <a:solidFill>
                  <a:srgbClr val="8F9090"/>
                </a:solidFill>
              </a:defRPr>
            </a:lvl8pPr>
            <a:lvl9pPr lvl="8" algn="ctr">
              <a:lnSpc>
                <a:spcPct val="100000"/>
              </a:lnSpc>
              <a:spcBef>
                <a:spcPts val="300"/>
              </a:spcBef>
              <a:spcAft>
                <a:spcPts val="0"/>
              </a:spcAft>
              <a:buClr>
                <a:srgbClr val="8F9090"/>
              </a:buClr>
              <a:buSzPts val="1500"/>
              <a:buNone/>
              <a:defRPr>
                <a:solidFill>
                  <a:srgbClr val="8F9090"/>
                </a:solidFill>
              </a:defRPr>
            </a:lvl9pPr>
          </a:lstStyle>
          <a:p>
            <a:endParaRPr/>
          </a:p>
        </p:txBody>
      </p:sp>
      <p:pic>
        <p:nvPicPr>
          <p:cNvPr id="32" name="Google Shape;32;p19"/>
          <p:cNvPicPr preferRelativeResize="0"/>
          <p:nvPr/>
        </p:nvPicPr>
        <p:blipFill rotWithShape="1">
          <a:blip r:embed="rId2">
            <a:alphaModFix/>
          </a:blip>
          <a:srcRect/>
          <a:stretch/>
        </p:blipFill>
        <p:spPr>
          <a:xfrm>
            <a:off x="276152" y="5972469"/>
            <a:ext cx="1586983" cy="627866"/>
          </a:xfrm>
          <a:prstGeom prst="rect">
            <a:avLst/>
          </a:prstGeom>
          <a:noFill/>
          <a:ln>
            <a:noFill/>
          </a:ln>
        </p:spPr>
      </p:pic>
      <p:sp>
        <p:nvSpPr>
          <p:cNvPr id="33" name="Google Shape;33;p19"/>
          <p:cNvSpPr/>
          <p:nvPr/>
        </p:nvSpPr>
        <p:spPr>
          <a:xfrm>
            <a:off x="6483816" y="6427416"/>
            <a:ext cx="5585421" cy="338433"/>
          </a:xfrm>
          <a:prstGeom prst="rect">
            <a:avLst/>
          </a:prstGeom>
          <a:noFill/>
          <a:ln>
            <a:noFill/>
          </a:ln>
        </p:spPr>
        <p:txBody>
          <a:bodyPr spcFirstLastPara="1" wrap="square" lIns="182750" tIns="91375" rIns="182750" bIns="91375" anchor="t" anchorCtr="0">
            <a:spAutoFit/>
          </a:bodyPr>
          <a:lstStyle/>
          <a:p>
            <a:pPr marL="0" marR="0" lvl="0" indent="0" algn="r" rtl="0">
              <a:lnSpc>
                <a:spcPct val="100000"/>
              </a:lnSpc>
              <a:spcBef>
                <a:spcPts val="0"/>
              </a:spcBef>
              <a:spcAft>
                <a:spcPts val="0"/>
              </a:spcAft>
              <a:buClr>
                <a:srgbClr val="000000"/>
              </a:buClr>
              <a:buSzPts val="1000"/>
              <a:buFont typeface="Arial"/>
              <a:buNone/>
            </a:pPr>
            <a:r>
              <a:rPr lang="en-US" sz="1000" b="0" i="0" u="none" strike="noStrike" cap="none">
                <a:solidFill>
                  <a:schemeClr val="dk2"/>
                </a:solidFill>
                <a:latin typeface="Open Sans"/>
                <a:ea typeface="Open Sans"/>
                <a:cs typeface="Open Sans"/>
                <a:sym typeface="Open Sans"/>
              </a:rPr>
              <a:t>© 2021 Tennessee Department of Education </a:t>
            </a:r>
            <a:endParaRPr sz="1000" b="0" i="0" u="none" strike="noStrike" cap="none">
              <a:solidFill>
                <a:schemeClr val="dk2"/>
              </a:solidFill>
              <a:latin typeface="Open Sans"/>
              <a:ea typeface="Open Sans"/>
              <a:cs typeface="Open Sans"/>
              <a:sym typeface="Open Sans"/>
            </a:endParaRPr>
          </a:p>
        </p:txBody>
      </p:sp>
      <p:sp>
        <p:nvSpPr>
          <p:cNvPr id="34" name="Google Shape;34;p19"/>
          <p:cNvSpPr txBox="1">
            <a:spLocks noGrp="1"/>
          </p:cNvSpPr>
          <p:nvPr>
            <p:ph type="body" idx="2"/>
          </p:nvPr>
        </p:nvSpPr>
        <p:spPr>
          <a:xfrm>
            <a:off x="4660900" y="5760947"/>
            <a:ext cx="7251700" cy="473464"/>
          </a:xfrm>
          <a:prstGeom prst="rect">
            <a:avLst/>
          </a:prstGeom>
          <a:noFill/>
          <a:ln>
            <a:noFill/>
          </a:ln>
        </p:spPr>
        <p:txBody>
          <a:bodyPr spcFirstLastPara="1" wrap="square" lIns="91425" tIns="45700" rIns="91425" bIns="45700" anchor="t" anchorCtr="0">
            <a:noAutofit/>
          </a:bodyPr>
          <a:lstStyle>
            <a:lvl1pPr marL="457200" marR="0" lvl="0" indent="-228600" algn="r">
              <a:lnSpc>
                <a:spcPct val="100000"/>
              </a:lnSpc>
              <a:spcBef>
                <a:spcPts val="360"/>
              </a:spcBef>
              <a:spcAft>
                <a:spcPts val="0"/>
              </a:spcAft>
              <a:buClr>
                <a:srgbClr val="EE3524"/>
              </a:buClr>
              <a:buSzPts val="1800"/>
              <a:buFont typeface="Noto Sans Symbols"/>
              <a:buNone/>
              <a:defRPr sz="1800"/>
            </a:lvl1pPr>
            <a:lvl2pPr marL="914400" lvl="1" indent="-228600" algn="r">
              <a:lnSpc>
                <a:spcPct val="100000"/>
              </a:lnSpc>
              <a:spcBef>
                <a:spcPts val="320"/>
              </a:spcBef>
              <a:spcAft>
                <a:spcPts val="0"/>
              </a:spcAft>
              <a:buSzPts val="1600"/>
              <a:buNone/>
              <a:defRPr sz="1600"/>
            </a:lvl2pPr>
            <a:lvl3pPr marL="1371600" lvl="2" indent="-228600" algn="r">
              <a:lnSpc>
                <a:spcPct val="100000"/>
              </a:lnSpc>
              <a:spcBef>
                <a:spcPts val="280"/>
              </a:spcBef>
              <a:spcAft>
                <a:spcPts val="0"/>
              </a:spcAft>
              <a:buSzPts val="1400"/>
              <a:buNone/>
              <a:defRPr sz="1400"/>
            </a:lvl3pPr>
            <a:lvl4pPr marL="1828800" lvl="3" indent="-228600" algn="r">
              <a:lnSpc>
                <a:spcPct val="100000"/>
              </a:lnSpc>
              <a:spcBef>
                <a:spcPts val="240"/>
              </a:spcBef>
              <a:spcAft>
                <a:spcPts val="0"/>
              </a:spcAft>
              <a:buSzPts val="1200"/>
              <a:buNone/>
              <a:defRPr sz="1200"/>
            </a:lvl4pPr>
            <a:lvl5pPr marL="2286000" lvl="4" indent="-228600" algn="r">
              <a:lnSpc>
                <a:spcPct val="100000"/>
              </a:lnSpc>
              <a:spcBef>
                <a:spcPts val="240"/>
              </a:spcBef>
              <a:spcAft>
                <a:spcPts val="0"/>
              </a:spcAft>
              <a:buSzPts val="1200"/>
              <a:buNone/>
              <a:defRPr sz="1200"/>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35" name="Google Shape;35;p19"/>
          <p:cNvPicPr preferRelativeResize="0"/>
          <p:nvPr/>
        </p:nvPicPr>
        <p:blipFill rotWithShape="1">
          <a:blip r:embed="rId3">
            <a:alphaModFix/>
          </a:blip>
          <a:srcRect b="31410"/>
          <a:stretch/>
        </p:blipFill>
        <p:spPr>
          <a:xfrm>
            <a:off x="2083220" y="828304"/>
            <a:ext cx="7523620" cy="26006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FA Strategic Plan">
  <p:cSld name="BFA Strategic Plan">
    <p:spTree>
      <p:nvGrpSpPr>
        <p:cNvPr id="1" name="Shape 36"/>
        <p:cNvGrpSpPr/>
        <p:nvPr/>
      </p:nvGrpSpPr>
      <p:grpSpPr>
        <a:xfrm>
          <a:off x="0" y="0"/>
          <a:ext cx="0" cy="0"/>
          <a:chOff x="0" y="0"/>
          <a:chExt cx="0" cy="0"/>
        </a:xfrm>
      </p:grpSpPr>
      <p:sp>
        <p:nvSpPr>
          <p:cNvPr id="37" name="Google Shape;37;p20"/>
          <p:cNvSpPr/>
          <p:nvPr/>
        </p:nvSpPr>
        <p:spPr>
          <a:xfrm>
            <a:off x="834517" y="1675222"/>
            <a:ext cx="914400" cy="914400"/>
          </a:xfrm>
          <a:prstGeom prst="ellipse">
            <a:avLst/>
          </a:prstGeom>
          <a:solidFill>
            <a:srgbClr val="E8772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8" name="Google Shape;38;p20"/>
          <p:cNvSpPr/>
          <p:nvPr/>
        </p:nvSpPr>
        <p:spPr>
          <a:xfrm>
            <a:off x="834517" y="3278264"/>
            <a:ext cx="914400" cy="914400"/>
          </a:xfrm>
          <a:prstGeom prst="ellipse">
            <a:avLst/>
          </a:prstGeom>
          <a:solidFill>
            <a:srgbClr val="2DCCD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39" name="Google Shape;39;p20"/>
          <p:cNvSpPr/>
          <p:nvPr/>
        </p:nvSpPr>
        <p:spPr>
          <a:xfrm>
            <a:off x="834517" y="4959969"/>
            <a:ext cx="914400" cy="914400"/>
          </a:xfrm>
          <a:prstGeom prst="ellipse">
            <a:avLst/>
          </a:prstGeom>
          <a:solidFill>
            <a:srgbClr val="D2D75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8"/>
              <a:buFont typeface="Arial"/>
              <a:buNone/>
            </a:pPr>
            <a:endParaRPr sz="3598" b="0" i="0" u="none" strike="noStrike" cap="none">
              <a:solidFill>
                <a:srgbClr val="E87722"/>
              </a:solidFill>
              <a:latin typeface="Open Sans"/>
              <a:ea typeface="Open Sans"/>
              <a:cs typeface="Open Sans"/>
              <a:sym typeface="Open Sans"/>
            </a:endParaRPr>
          </a:p>
        </p:txBody>
      </p:sp>
      <p:sp>
        <p:nvSpPr>
          <p:cNvPr id="40" name="Google Shape;40;p20"/>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600"/>
              <a:buFont typeface="Georgia"/>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20" descr="Classroom outline"/>
          <p:cNvPicPr preferRelativeResize="0"/>
          <p:nvPr/>
        </p:nvPicPr>
        <p:blipFill rotWithShape="1">
          <a:blip r:embed="rId2">
            <a:alphaModFix/>
          </a:blip>
          <a:srcRect/>
          <a:stretch/>
        </p:blipFill>
        <p:spPr>
          <a:xfrm>
            <a:off x="925957" y="5051409"/>
            <a:ext cx="731520" cy="731520"/>
          </a:xfrm>
          <a:prstGeom prst="rect">
            <a:avLst/>
          </a:prstGeom>
          <a:noFill/>
          <a:ln>
            <a:noFill/>
          </a:ln>
        </p:spPr>
      </p:pic>
      <p:pic>
        <p:nvPicPr>
          <p:cNvPr id="42" name="Google Shape;42;p20" descr="Books on shelf outline"/>
          <p:cNvPicPr preferRelativeResize="0"/>
          <p:nvPr/>
        </p:nvPicPr>
        <p:blipFill rotWithShape="1">
          <a:blip r:embed="rId3">
            <a:alphaModFix/>
          </a:blip>
          <a:srcRect/>
          <a:stretch/>
        </p:blipFill>
        <p:spPr>
          <a:xfrm>
            <a:off x="925957" y="1766662"/>
            <a:ext cx="731520" cy="731520"/>
          </a:xfrm>
          <a:prstGeom prst="rect">
            <a:avLst/>
          </a:prstGeom>
          <a:noFill/>
          <a:ln>
            <a:noFill/>
          </a:ln>
        </p:spPr>
      </p:pic>
      <p:pic>
        <p:nvPicPr>
          <p:cNvPr id="43" name="Google Shape;43;p20"/>
          <p:cNvPicPr preferRelativeResize="0"/>
          <p:nvPr/>
        </p:nvPicPr>
        <p:blipFill rotWithShape="1">
          <a:blip r:embed="rId4">
            <a:alphaModFix/>
          </a:blip>
          <a:srcRect/>
          <a:stretch/>
        </p:blipFill>
        <p:spPr>
          <a:xfrm>
            <a:off x="943403" y="3290531"/>
            <a:ext cx="696628" cy="822960"/>
          </a:xfrm>
          <a:prstGeom prst="rect">
            <a:avLst/>
          </a:prstGeom>
          <a:noFill/>
          <a:ln>
            <a:noFill/>
          </a:ln>
        </p:spPr>
      </p:pic>
      <p:pic>
        <p:nvPicPr>
          <p:cNvPr id="44" name="Google Shape;44;p20"/>
          <p:cNvPicPr preferRelativeResize="0"/>
          <p:nvPr/>
        </p:nvPicPr>
        <p:blipFill rotWithShape="1">
          <a:blip r:embed="rId5">
            <a:alphaModFix/>
          </a:blip>
          <a:srcRect/>
          <a:stretch/>
        </p:blipFill>
        <p:spPr>
          <a:xfrm>
            <a:off x="10238749" y="1553674"/>
            <a:ext cx="1541170" cy="4726918"/>
          </a:xfrm>
          <a:prstGeom prst="rect">
            <a:avLst/>
          </a:prstGeom>
          <a:noFill/>
          <a:ln>
            <a:noFill/>
          </a:ln>
        </p:spPr>
      </p:pic>
      <p:sp>
        <p:nvSpPr>
          <p:cNvPr id="45" name="Google Shape;45;p20"/>
          <p:cNvSpPr/>
          <p:nvPr/>
        </p:nvSpPr>
        <p:spPr>
          <a:xfrm>
            <a:off x="2037496" y="3183460"/>
            <a:ext cx="731837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2DCCD3"/>
                </a:solidFill>
                <a:latin typeface="Arial"/>
                <a:ea typeface="Arial"/>
                <a:cs typeface="Arial"/>
                <a:sym typeface="Arial"/>
              </a:rPr>
              <a:t>STUDENT READINESS: </a:t>
            </a:r>
            <a:r>
              <a:rPr lang="en-US" sz="2000" b="0" i="0" u="none" strike="noStrike" cap="none">
                <a:solidFill>
                  <a:schemeClr val="accent2"/>
                </a:solidFill>
                <a:latin typeface="Arial"/>
                <a:ea typeface="Arial"/>
                <a:cs typeface="Arial"/>
                <a:sym typeface="Arial"/>
              </a:rPr>
              <a:t>Tennessee schools will be equipped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serve the academic and non-academic needs of all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students… </a:t>
            </a:r>
            <a:r>
              <a:rPr lang="en-US" sz="2000" b="0" i="1" u="none" strike="noStrike" cap="none">
                <a:solidFill>
                  <a:schemeClr val="accent2"/>
                </a:solidFill>
                <a:latin typeface="Arial"/>
                <a:ea typeface="Arial"/>
                <a:cs typeface="Arial"/>
                <a:sym typeface="Arial"/>
              </a:rPr>
              <a:t>by developing robust career pathway opportunities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and connecting students to real-time support. </a:t>
            </a:r>
            <a:endParaRPr sz="1400" b="0" i="0" u="none" strike="noStrike" cap="none">
              <a:solidFill>
                <a:srgbClr val="000000"/>
              </a:solidFill>
              <a:latin typeface="Arial"/>
              <a:ea typeface="Arial"/>
              <a:cs typeface="Arial"/>
              <a:sym typeface="Arial"/>
            </a:endParaRPr>
          </a:p>
        </p:txBody>
      </p:sp>
      <p:sp>
        <p:nvSpPr>
          <p:cNvPr id="46" name="Google Shape;46;p20"/>
          <p:cNvSpPr/>
          <p:nvPr/>
        </p:nvSpPr>
        <p:spPr>
          <a:xfrm>
            <a:off x="2061309" y="4944715"/>
            <a:ext cx="610138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D2D755"/>
                </a:solidFill>
                <a:latin typeface="Arial"/>
                <a:ea typeface="Arial"/>
                <a:cs typeface="Arial"/>
                <a:sym typeface="Arial"/>
              </a:rPr>
              <a:t>EDUCATORS: </a:t>
            </a:r>
            <a:r>
              <a:rPr lang="en-US" sz="2000" b="0" i="0" u="none" strike="noStrike" cap="none">
                <a:solidFill>
                  <a:schemeClr val="accent2"/>
                </a:solidFill>
                <a:latin typeface="Arial"/>
                <a:ea typeface="Arial"/>
                <a:cs typeface="Arial"/>
                <a:sym typeface="Arial"/>
              </a:rPr>
              <a:t>Tennessee will set a new path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for the education profession… </a:t>
            </a:r>
            <a:r>
              <a:rPr lang="en-US" sz="2000" b="0" i="1" u="none" strike="noStrike" cap="none">
                <a:solidFill>
                  <a:schemeClr val="accent2"/>
                </a:solidFill>
                <a:latin typeface="Arial"/>
                <a:ea typeface="Arial"/>
                <a:cs typeface="Arial"/>
                <a:sym typeface="Arial"/>
              </a:rPr>
              <a:t>by becoming a teacher for free.</a:t>
            </a:r>
            <a:endParaRPr sz="1400" b="0" i="0" u="none" strike="noStrike" cap="none">
              <a:solidFill>
                <a:srgbClr val="000000"/>
              </a:solidFill>
              <a:latin typeface="Arial"/>
              <a:ea typeface="Arial"/>
              <a:cs typeface="Arial"/>
              <a:sym typeface="Arial"/>
            </a:endParaRPr>
          </a:p>
        </p:txBody>
      </p:sp>
      <p:sp>
        <p:nvSpPr>
          <p:cNvPr id="47" name="Google Shape;47;p20"/>
          <p:cNvSpPr/>
          <p:nvPr/>
        </p:nvSpPr>
        <p:spPr>
          <a:xfrm>
            <a:off x="2061309" y="1674674"/>
            <a:ext cx="729456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E87722"/>
                </a:solidFill>
                <a:latin typeface="Arial"/>
                <a:ea typeface="Arial"/>
                <a:cs typeface="Arial"/>
                <a:sym typeface="Arial"/>
              </a:rPr>
              <a:t>ACADEMICS: </a:t>
            </a:r>
            <a:r>
              <a:rPr lang="en-US" sz="2000" b="0" i="0" u="none" strike="noStrike" cap="none">
                <a:solidFill>
                  <a:schemeClr val="accent2"/>
                </a:solidFill>
                <a:latin typeface="Arial"/>
                <a:ea typeface="Arial"/>
                <a:cs typeface="Arial"/>
                <a:sym typeface="Arial"/>
              </a:rPr>
              <a:t>All Tennessee students will have access </a:t>
            </a:r>
            <a:br>
              <a:rPr lang="en-US" sz="2000" b="0" i="0" u="none" strike="noStrike" cap="none">
                <a:solidFill>
                  <a:schemeClr val="accent2"/>
                </a:solidFill>
                <a:latin typeface="Arial"/>
                <a:ea typeface="Arial"/>
                <a:cs typeface="Arial"/>
                <a:sym typeface="Arial"/>
              </a:rPr>
            </a:br>
            <a:r>
              <a:rPr lang="en-US" sz="2000" b="0" i="0" u="none" strike="noStrike" cap="none">
                <a:solidFill>
                  <a:schemeClr val="accent2"/>
                </a:solidFill>
                <a:latin typeface="Arial"/>
                <a:ea typeface="Arial"/>
                <a:cs typeface="Arial"/>
                <a:sym typeface="Arial"/>
              </a:rPr>
              <a:t>to a high-quality education… </a:t>
            </a:r>
            <a:r>
              <a:rPr lang="en-US" sz="2000" b="0" i="1" u="none" strike="noStrike" cap="none">
                <a:solidFill>
                  <a:schemeClr val="accent2"/>
                </a:solidFill>
                <a:latin typeface="Arial"/>
                <a:ea typeface="Arial"/>
                <a:cs typeface="Arial"/>
                <a:sym typeface="Arial"/>
              </a:rPr>
              <a:t>by learning to read and </a:t>
            </a:r>
            <a:br>
              <a:rPr lang="en-US" sz="2000" b="0" i="1" u="none" strike="noStrike" cap="none">
                <a:solidFill>
                  <a:schemeClr val="accent2"/>
                </a:solidFill>
                <a:latin typeface="Arial"/>
                <a:ea typeface="Arial"/>
                <a:cs typeface="Arial"/>
                <a:sym typeface="Arial"/>
              </a:rPr>
            </a:br>
            <a:r>
              <a:rPr lang="en-US" sz="2000" b="0" i="1" u="none" strike="noStrike" cap="none">
                <a:solidFill>
                  <a:schemeClr val="accent2"/>
                </a:solidFill>
                <a:latin typeface="Arial"/>
                <a:ea typeface="Arial"/>
                <a:cs typeface="Arial"/>
                <a:sym typeface="Arial"/>
              </a:rPr>
              <a:t>reading to learn with high-quality materials.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ody Slide 8">
  <p:cSld name="Body Slide 8">
    <p:spTree>
      <p:nvGrpSpPr>
        <p:cNvPr id="1" name="Shape 48"/>
        <p:cNvGrpSpPr/>
        <p:nvPr/>
      </p:nvGrpSpPr>
      <p:grpSpPr>
        <a:xfrm>
          <a:off x="0" y="0"/>
          <a:ext cx="0" cy="0"/>
          <a:chOff x="0" y="0"/>
          <a:chExt cx="0" cy="0"/>
        </a:xfrm>
      </p:grpSpPr>
      <p:sp>
        <p:nvSpPr>
          <p:cNvPr id="49" name="Google Shape;49;p21"/>
          <p:cNvSpPr/>
          <p:nvPr/>
        </p:nvSpPr>
        <p:spPr>
          <a:xfrm>
            <a:off x="9082258" y="6400800"/>
            <a:ext cx="3106568" cy="457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599"/>
              <a:buFont typeface="Arial"/>
              <a:buNone/>
            </a:pPr>
            <a:endParaRPr sz="3599" b="0" i="0" u="none" strike="noStrike" cap="none">
              <a:solidFill>
                <a:schemeClr val="lt1"/>
              </a:solidFill>
              <a:latin typeface="Open Sans"/>
              <a:ea typeface="Open Sans"/>
              <a:cs typeface="Open Sans"/>
              <a:sym typeface="Open Sans"/>
            </a:endParaRPr>
          </a:p>
        </p:txBody>
      </p:sp>
      <p:pic>
        <p:nvPicPr>
          <p:cNvPr id="50" name="Google Shape;50;p21"/>
          <p:cNvPicPr preferRelativeResize="0"/>
          <p:nvPr/>
        </p:nvPicPr>
        <p:blipFill rotWithShape="1">
          <a:blip r:embed="rId2">
            <a:alphaModFix/>
          </a:blip>
          <a:srcRect/>
          <a:stretch/>
        </p:blipFill>
        <p:spPr>
          <a:xfrm>
            <a:off x="10669635" y="4469130"/>
            <a:ext cx="1132787" cy="2419692"/>
          </a:xfrm>
          <a:prstGeom prst="rect">
            <a:avLst/>
          </a:prstGeom>
          <a:noFill/>
          <a:ln>
            <a:noFill/>
          </a:ln>
        </p:spPr>
      </p:pic>
      <p:sp>
        <p:nvSpPr>
          <p:cNvPr id="51" name="Google Shape;51;p21"/>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body" idx="1"/>
          </p:nvPr>
        </p:nvSpPr>
        <p:spPr>
          <a:xfrm>
            <a:off x="507868" y="1531917"/>
            <a:ext cx="10073556"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ody Slide 9">
  <p:cSld name="Body Slide 9">
    <p:spTree>
      <p:nvGrpSpPr>
        <p:cNvPr id="1" name="Shape 53"/>
        <p:cNvGrpSpPr/>
        <p:nvPr/>
      </p:nvGrpSpPr>
      <p:grpSpPr>
        <a:xfrm>
          <a:off x="0" y="0"/>
          <a:ext cx="0" cy="0"/>
          <a:chOff x="0" y="0"/>
          <a:chExt cx="0" cy="0"/>
        </a:xfrm>
      </p:grpSpPr>
      <p:pic>
        <p:nvPicPr>
          <p:cNvPr id="54" name="Google Shape;54;p22"/>
          <p:cNvPicPr preferRelativeResize="0"/>
          <p:nvPr/>
        </p:nvPicPr>
        <p:blipFill rotWithShape="1">
          <a:blip r:embed="rId2">
            <a:alphaModFix/>
          </a:blip>
          <a:srcRect/>
          <a:stretch/>
        </p:blipFill>
        <p:spPr>
          <a:xfrm>
            <a:off x="10238749" y="1553674"/>
            <a:ext cx="1541170" cy="4726918"/>
          </a:xfrm>
          <a:prstGeom prst="rect">
            <a:avLst/>
          </a:prstGeom>
          <a:noFill/>
          <a:ln>
            <a:noFill/>
          </a:ln>
        </p:spPr>
      </p:pic>
      <p:sp>
        <p:nvSpPr>
          <p:cNvPr id="55" name="Google Shape;55;p22"/>
          <p:cNvSpPr txBox="1">
            <a:spLocks noGrp="1"/>
          </p:cNvSpPr>
          <p:nvPr>
            <p:ph type="title"/>
          </p:nvPr>
        </p:nvSpPr>
        <p:spPr>
          <a:xfrm>
            <a:off x="507868" y="228600"/>
            <a:ext cx="11204832"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3599"/>
              <a:buFont typeface="Georgia"/>
              <a:buNone/>
              <a:defRPr>
                <a:latin typeface="Georgia"/>
                <a:ea typeface="Georgia"/>
                <a:cs typeface="Georgia"/>
                <a:sym typeface="Georgi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2"/>
          <p:cNvSpPr txBox="1">
            <a:spLocks noGrp="1"/>
          </p:cNvSpPr>
          <p:nvPr>
            <p:ph type="body" idx="1"/>
          </p:nvPr>
        </p:nvSpPr>
        <p:spPr>
          <a:xfrm>
            <a:off x="507869" y="1531917"/>
            <a:ext cx="9387935" cy="4308813"/>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4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36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32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28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cSld name="3_Custom Layout">
    <p:spTree>
      <p:nvGrpSpPr>
        <p:cNvPr id="1" name="Shape 57"/>
        <p:cNvGrpSpPr/>
        <p:nvPr/>
      </p:nvGrpSpPr>
      <p:grpSpPr>
        <a:xfrm>
          <a:off x="0" y="0"/>
          <a:ext cx="0" cy="0"/>
          <a:chOff x="0" y="0"/>
          <a:chExt cx="0" cy="0"/>
        </a:xfrm>
      </p:grpSpPr>
      <p:sp>
        <p:nvSpPr>
          <p:cNvPr id="58" name="Google Shape;58;p44"/>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4"/>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0"/>
              </a:spcBef>
              <a:spcAft>
                <a:spcPts val="0"/>
              </a:spcAft>
              <a:buSzPts val="2400"/>
              <a:buChar char="▪"/>
              <a:defRPr>
                <a:solidFill>
                  <a:schemeClr val="accent2"/>
                </a:solidFill>
                <a:latin typeface="Arial"/>
                <a:ea typeface="Arial"/>
                <a:cs typeface="Arial"/>
                <a:sym typeface="Arial"/>
              </a:defRPr>
            </a:lvl1pPr>
            <a:lvl2pPr marL="914400" lvl="1" indent="-355600" algn="l">
              <a:lnSpc>
                <a:spcPct val="100000"/>
              </a:lnSpc>
              <a:spcBef>
                <a:spcPts val="1200"/>
              </a:spcBef>
              <a:spcAft>
                <a:spcPts val="0"/>
              </a:spcAft>
              <a:buSzPts val="2000"/>
              <a:buChar char="–"/>
              <a:defRPr>
                <a:solidFill>
                  <a:schemeClr val="accent2"/>
                </a:solidFill>
                <a:latin typeface="Arial"/>
                <a:ea typeface="Arial"/>
                <a:cs typeface="Arial"/>
                <a:sym typeface="Arial"/>
              </a:defRPr>
            </a:lvl2pPr>
            <a:lvl3pPr marL="1371600" lvl="2" indent="-342900" algn="l">
              <a:lnSpc>
                <a:spcPct val="100000"/>
              </a:lnSpc>
              <a:spcBef>
                <a:spcPts val="1200"/>
              </a:spcBef>
              <a:spcAft>
                <a:spcPts val="0"/>
              </a:spcAft>
              <a:buSzPts val="1800"/>
              <a:buChar char="•"/>
              <a:defRPr>
                <a:solidFill>
                  <a:schemeClr val="accent2"/>
                </a:solidFill>
                <a:latin typeface="Arial"/>
                <a:ea typeface="Arial"/>
                <a:cs typeface="Arial"/>
                <a:sym typeface="Arial"/>
              </a:defRPr>
            </a:lvl3pPr>
            <a:lvl4pPr marL="1828800" lvl="3" indent="-330200" algn="l">
              <a:lnSpc>
                <a:spcPct val="100000"/>
              </a:lnSpc>
              <a:spcBef>
                <a:spcPts val="1200"/>
              </a:spcBef>
              <a:spcAft>
                <a:spcPts val="0"/>
              </a:spcAft>
              <a:buSzPts val="1600"/>
              <a:buChar char="o"/>
              <a:defRPr>
                <a:solidFill>
                  <a:schemeClr val="accent2"/>
                </a:solidFill>
                <a:latin typeface="Arial"/>
                <a:ea typeface="Arial"/>
                <a:cs typeface="Arial"/>
                <a:sym typeface="Arial"/>
              </a:defRPr>
            </a:lvl4pPr>
            <a:lvl5pPr marL="2286000" lvl="4" indent="-317500" algn="l">
              <a:lnSpc>
                <a:spcPct val="100000"/>
              </a:lnSpc>
              <a:spcBef>
                <a:spcPts val="1200"/>
              </a:spcBef>
              <a:spcAft>
                <a:spcPts val="0"/>
              </a:spcAft>
              <a:buSzPts val="1400"/>
              <a:buChar char="»"/>
              <a:defRPr>
                <a:solidFill>
                  <a:schemeClr val="accent2"/>
                </a:solidFill>
                <a:latin typeface="Arial"/>
                <a:ea typeface="Arial"/>
                <a:cs typeface="Arial"/>
                <a:sym typeface="Arial"/>
              </a:defRPr>
            </a:lvl5pPr>
            <a:lvl6pPr marL="2743200" lvl="5" indent="-342900" algn="l">
              <a:lnSpc>
                <a:spcPct val="100000"/>
              </a:lnSpc>
              <a:spcBef>
                <a:spcPts val="12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
          <p:cNvSpPr txBox="1">
            <a:spLocks noGrp="1"/>
          </p:cNvSpPr>
          <p:nvPr>
            <p:ph type="body" idx="1"/>
          </p:nvPr>
        </p:nvSpPr>
        <p:spPr>
          <a:xfrm>
            <a:off x="507868" y="1531919"/>
            <a:ext cx="11071516" cy="433548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Noto Sans Symbols"/>
              <a:buChar char="▪"/>
              <a:defRPr sz="2400" b="0" i="0" u="none" strike="noStrike" cap="none">
                <a:solidFill>
                  <a:schemeClr val="accent2"/>
                </a:solidFill>
                <a:latin typeface="Arial"/>
                <a:ea typeface="Arial"/>
                <a:cs typeface="Arial"/>
                <a:sym typeface="Arial"/>
              </a:defRPr>
            </a:lvl1pPr>
            <a:lvl2pPr marL="914400" marR="0" lvl="1" indent="-355600" algn="l" rtl="0">
              <a:lnSpc>
                <a:spcPct val="100000"/>
              </a:lnSpc>
              <a:spcBef>
                <a:spcPts val="400"/>
              </a:spcBef>
              <a:spcAft>
                <a:spcPts val="0"/>
              </a:spcAft>
              <a:buClr>
                <a:schemeClr val="dk1"/>
              </a:buClr>
              <a:buSzPts val="2000"/>
              <a:buFont typeface="Arial"/>
              <a:buChar char="–"/>
              <a:defRPr sz="2000" b="0" i="0" u="none" strike="noStrike" cap="none">
                <a:solidFill>
                  <a:schemeClr val="accent2"/>
                </a:solidFill>
                <a:latin typeface="Arial"/>
                <a:ea typeface="Arial"/>
                <a:cs typeface="Arial"/>
                <a:sym typeface="Arial"/>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320"/>
              </a:spcBef>
              <a:spcAft>
                <a:spcPts val="0"/>
              </a:spcAft>
              <a:buClr>
                <a:schemeClr val="dk1"/>
              </a:buClr>
              <a:buSzPts val="1600"/>
              <a:buFont typeface="Courier New"/>
              <a:buChar char="o"/>
              <a:defRPr sz="1600" b="0" i="0" u="none" strike="noStrike" cap="none">
                <a:solidFill>
                  <a:schemeClr val="accent2"/>
                </a:solidFill>
                <a:latin typeface="Arial"/>
                <a:ea typeface="Arial"/>
                <a:cs typeface="Arial"/>
                <a:sym typeface="Arial"/>
              </a:defRPr>
            </a:lvl4pPr>
            <a:lvl5pPr marL="2286000" marR="0" lvl="4" indent="-317500" algn="l" rtl="0">
              <a:lnSpc>
                <a:spcPct val="100000"/>
              </a:lnSpc>
              <a:spcBef>
                <a:spcPts val="280"/>
              </a:spcBef>
              <a:spcAft>
                <a:spcPts val="0"/>
              </a:spcAft>
              <a:buClr>
                <a:schemeClr val="dk1"/>
              </a:buClr>
              <a:buSzPts val="1400"/>
              <a:buFont typeface="Arial"/>
              <a:buChar char="»"/>
              <a:defRPr sz="1400" b="0" i="0" u="none" strike="noStrike" cap="none">
                <a:solidFill>
                  <a:schemeClr val="accent2"/>
                </a:solidFill>
                <a:latin typeface="Arial"/>
                <a:ea typeface="Arial"/>
                <a:cs typeface="Arial"/>
                <a:sym typeface="Arial"/>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Open Sans"/>
                <a:ea typeface="Open Sans"/>
                <a:cs typeface="Open Sans"/>
                <a:sym typeface="Open Sans"/>
              </a:defRPr>
            </a:lvl9pPr>
          </a:lstStyle>
          <a:p>
            <a:endParaRPr/>
          </a:p>
        </p:txBody>
      </p:sp>
      <p:sp>
        <p:nvSpPr>
          <p:cNvPr id="11" name="Google Shape;11;p9"/>
          <p:cNvSpPr txBox="1">
            <a:spLocks noGrp="1"/>
          </p:cNvSpPr>
          <p:nvPr>
            <p:ph type="title"/>
          </p:nvPr>
        </p:nvSpPr>
        <p:spPr>
          <a:xfrm>
            <a:off x="507868" y="228600"/>
            <a:ext cx="11071516" cy="1208314"/>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accent2"/>
              </a:buClr>
              <a:buSzPts val="3599"/>
              <a:buFont typeface="Georgia"/>
              <a:buNone/>
              <a:defRPr sz="3599" b="1" i="0" u="none" strike="noStrike" cap="none">
                <a:solidFill>
                  <a:schemeClr val="accent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ipsheets.vkcsites.org/how-to-write-a-social-story/"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4"/>
          <p:cNvSpPr txBox="1">
            <a:spLocks noGrp="1"/>
          </p:cNvSpPr>
          <p:nvPr>
            <p:ph type="title"/>
          </p:nvPr>
        </p:nvSpPr>
        <p:spPr>
          <a:xfrm>
            <a:off x="424073" y="1996312"/>
            <a:ext cx="8881659" cy="1759104"/>
          </a:xfrm>
          <a:prstGeom prst="rect">
            <a:avLst/>
          </a:prstGeom>
          <a:noFill/>
          <a:ln>
            <a:noFill/>
          </a:ln>
        </p:spPr>
        <p:txBody>
          <a:bodyPr spcFirstLastPara="1" wrap="square" lIns="91425" tIns="45700" rIns="91425" bIns="45700" anchor="b" anchorCtr="0">
            <a:normAutofit/>
          </a:bodyPr>
          <a:lstStyle/>
          <a:p>
            <a:r>
              <a:rPr lang="en-US" dirty="0"/>
              <a:t>Following a Natural Disaster</a:t>
            </a:r>
            <a:endParaRPr dirty="0"/>
          </a:p>
        </p:txBody>
      </p:sp>
      <p:sp>
        <p:nvSpPr>
          <p:cNvPr id="172" name="Google Shape;172;p4"/>
          <p:cNvSpPr txBox="1">
            <a:spLocks noGrp="1"/>
          </p:cNvSpPr>
          <p:nvPr>
            <p:ph type="body" idx="1"/>
          </p:nvPr>
        </p:nvSpPr>
        <p:spPr>
          <a:xfrm>
            <a:off x="424073" y="3755416"/>
            <a:ext cx="7544375" cy="20193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2400"/>
              <a:buNone/>
            </a:pPr>
            <a:r>
              <a:rPr lang="en-US" dirty="0"/>
              <a:t>A Social Narrative</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p:nvPr/>
        </p:nvSpPr>
        <p:spPr>
          <a:xfrm>
            <a:off x="683073" y="4469749"/>
            <a:ext cx="10822674" cy="954067"/>
          </a:xfrm>
          <a:prstGeom prst="rect">
            <a:avLst/>
          </a:prstGeom>
          <a:noFill/>
          <a:ln>
            <a:noFill/>
          </a:ln>
        </p:spPr>
        <p:txBody>
          <a:bodyPr spcFirstLastPara="1" wrap="square" lIns="91425" tIns="45700" rIns="91425" bIns="45700" anchor="t" anchorCtr="0">
            <a:spAutoFit/>
          </a:bodyPr>
          <a:lstStyle/>
          <a:p>
            <a:pPr algn="ctr"/>
            <a:r>
              <a:rPr lang="en-US" sz="2800" b="0" u="none" strike="noStrike" cap="none" dirty="0">
                <a:solidFill>
                  <a:schemeClr val="tx1">
                    <a:lumMod val="50000"/>
                  </a:schemeClr>
                </a:solidFill>
                <a:sym typeface="Arial"/>
              </a:rPr>
              <a:t>I </a:t>
            </a:r>
            <a:r>
              <a:rPr lang="en-US" sz="2800" dirty="0">
                <a:solidFill>
                  <a:schemeClr val="tx1">
                    <a:lumMod val="50000"/>
                  </a:schemeClr>
                </a:solidFill>
              </a:rPr>
              <a:t>cannot control the weather,</a:t>
            </a:r>
            <a:r>
              <a:rPr lang="en-US" sz="2800" b="0" u="none" strike="noStrike" cap="none" dirty="0">
                <a:solidFill>
                  <a:schemeClr val="tx1">
                    <a:lumMod val="50000"/>
                  </a:schemeClr>
                </a:solidFill>
                <a:sym typeface="Arial"/>
              </a:rPr>
              <a:t> b</a:t>
            </a:r>
            <a:r>
              <a:rPr lang="en-US" sz="2800" dirty="0">
                <a:solidFill>
                  <a:schemeClr val="tx1">
                    <a:lumMod val="50000"/>
                  </a:schemeClr>
                </a:solidFill>
              </a:rPr>
              <a:t>ut I can try to control what </a:t>
            </a:r>
            <a:r>
              <a:rPr lang="en-US" sz="2800" b="0" u="none" strike="noStrike" cap="none" dirty="0">
                <a:solidFill>
                  <a:schemeClr val="tx1">
                    <a:lumMod val="50000"/>
                  </a:schemeClr>
                </a:solidFill>
                <a:sym typeface="Arial"/>
              </a:rPr>
              <a:t>I </a:t>
            </a:r>
            <a:r>
              <a:rPr lang="en-US" sz="2800" dirty="0">
                <a:solidFill>
                  <a:schemeClr val="tx1">
                    <a:lumMod val="50000"/>
                  </a:schemeClr>
                </a:solidFill>
              </a:rPr>
              <a:t>do after the storm</a:t>
            </a:r>
            <a:r>
              <a:rPr lang="en-US" sz="2800" b="0" u="none" strike="noStrike" cap="none" dirty="0">
                <a:solidFill>
                  <a:schemeClr val="tx1">
                    <a:lumMod val="50000"/>
                  </a:schemeClr>
                </a:solidFill>
                <a:sym typeface="Arial"/>
              </a:rPr>
              <a:t>.</a:t>
            </a:r>
            <a:endParaRPr lang="en-US" sz="2800" dirty="0">
              <a:solidFill>
                <a:schemeClr val="tx1">
                  <a:lumMod val="50000"/>
                </a:schemeClr>
              </a:solidFill>
            </a:endParaRPr>
          </a:p>
        </p:txBody>
      </p:sp>
      <p:sp>
        <p:nvSpPr>
          <p:cNvPr id="4" name="Google Shape;191;p41">
            <a:extLst>
              <a:ext uri="{FF2B5EF4-FFF2-40B4-BE49-F238E27FC236}">
                <a16:creationId xmlns:a16="http://schemas.microsoft.com/office/drawing/2014/main" id="{B5633C74-F7CE-0BBC-F0A2-4E44A2FE6A84}"/>
              </a:ext>
            </a:extLst>
          </p:cNvPr>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 </a:t>
            </a:r>
            <a:r>
              <a:rPr lang="en-US" sz="2800" b="0" i="1" u="none" strike="noStrike" cap="none" dirty="0">
                <a:solidFill>
                  <a:schemeClr val="accent1"/>
                </a:solidFill>
                <a:latin typeface="Arial"/>
                <a:ea typeface="Arial"/>
                <a:cs typeface="Arial"/>
                <a:sym typeface="Arial"/>
              </a:rPr>
              <a:t>of</a:t>
            </a:r>
            <a:r>
              <a:rPr lang="en-US" sz="2800" i="1" dirty="0">
                <a:solidFill>
                  <a:schemeClr val="accent1"/>
                </a:solidFill>
              </a:rPr>
              <a:t> child.)</a:t>
            </a:r>
            <a:endParaRPr lang="en-US" sz="2800" b="0" i="1" u="none" strike="noStrike" cap="none" dirty="0">
              <a:solidFill>
                <a:schemeClr val="accent1"/>
              </a:solidFill>
              <a:latin typeface="Arial"/>
              <a:ea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p:nvPr/>
        </p:nvSpPr>
        <p:spPr>
          <a:xfrm>
            <a:off x="532950" y="4134070"/>
            <a:ext cx="11122924" cy="954067"/>
          </a:xfrm>
          <a:prstGeom prst="rect">
            <a:avLst/>
          </a:prstGeom>
          <a:noFill/>
          <a:ln>
            <a:noFill/>
          </a:ln>
        </p:spPr>
        <p:txBody>
          <a:bodyPr spcFirstLastPara="1" wrap="square" lIns="91425" tIns="45700" rIns="91425" bIns="45700" anchor="t" anchorCtr="0">
            <a:spAutoFit/>
          </a:bodyPr>
          <a:lstStyle/>
          <a:p>
            <a:pPr algn="ctr"/>
            <a:r>
              <a:rPr lang="en-US" sz="2800" dirty="0"/>
              <a:t>After the storm hits, there may be a big mess at my home, school, or park.</a:t>
            </a:r>
            <a:endParaRPr lang="en-US" sz="2800" b="0" u="none" strike="noStrike" cap="none" dirty="0"/>
          </a:p>
        </p:txBody>
      </p:sp>
      <p:sp>
        <p:nvSpPr>
          <p:cNvPr id="232" name="Google Shape;232;p34"/>
          <p:cNvSpPr/>
          <p:nvPr/>
        </p:nvSpPr>
        <p:spPr>
          <a:xfrm>
            <a:off x="2720391" y="306471"/>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a:t>
            </a:r>
            <a:r>
              <a:rPr lang="en-US" sz="2800" i="1" dirty="0">
                <a:solidFill>
                  <a:schemeClr val="accent1"/>
                </a:solidFill>
              </a:rPr>
              <a:t>pictures </a:t>
            </a:r>
            <a:r>
              <a:rPr lang="en-US" sz="2800" b="0" i="1" u="none" strike="noStrike" cap="none" dirty="0">
                <a:solidFill>
                  <a:schemeClr val="accent1"/>
                </a:solidFill>
                <a:latin typeface="Arial"/>
                <a:ea typeface="Arial"/>
                <a:cs typeface="Arial"/>
                <a:sym typeface="Arial"/>
              </a:rPr>
              <a:t>of </a:t>
            </a:r>
            <a:r>
              <a:rPr lang="en-US" sz="2800" i="1" dirty="0">
                <a:solidFill>
                  <a:schemeClr val="accent1"/>
                </a:solidFill>
              </a:rPr>
              <a:t>places in </a:t>
            </a:r>
            <a:r>
              <a:rPr lang="en-US" sz="2800" b="0" i="1" u="none" strike="noStrike" cap="none" dirty="0">
                <a:solidFill>
                  <a:schemeClr val="accent1"/>
                </a:solidFill>
                <a:latin typeface="Arial"/>
                <a:ea typeface="Arial"/>
                <a:cs typeface="Arial"/>
                <a:sym typeface="Arial"/>
              </a:rPr>
              <a:t>your</a:t>
            </a:r>
            <a:r>
              <a:rPr lang="en-US" sz="2800" i="1" dirty="0">
                <a:solidFill>
                  <a:schemeClr val="accent1"/>
                </a:solidFill>
              </a:rPr>
              <a:t> community your child likes.</a:t>
            </a:r>
            <a:r>
              <a:rPr lang="en-US" sz="2800" b="0" i="1" u="none" strike="noStrike" cap="none" dirty="0">
                <a:solidFill>
                  <a:schemeClr val="accent1"/>
                </a:solidFill>
                <a:latin typeface="Arial"/>
                <a:ea typeface="Arial"/>
                <a:cs typeface="Arial"/>
                <a:sym typeface="Arial"/>
              </a:rPr>
              <a:t>)</a:t>
            </a:r>
            <a:endParaRPr dirty="0">
              <a:solidFill>
                <a:schemeClr val="accen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p:nvPr/>
        </p:nvSpPr>
        <p:spPr>
          <a:xfrm>
            <a:off x="532947" y="4485950"/>
            <a:ext cx="11122924" cy="1384954"/>
          </a:xfrm>
          <a:prstGeom prst="rect">
            <a:avLst/>
          </a:prstGeom>
          <a:noFill/>
          <a:ln>
            <a:noFill/>
          </a:ln>
        </p:spPr>
        <p:txBody>
          <a:bodyPr spcFirstLastPara="1" wrap="square" lIns="91425" tIns="45700" rIns="91425" bIns="45700" anchor="t" anchorCtr="0">
            <a:spAutoFit/>
          </a:bodyPr>
          <a:lstStyle/>
          <a:p>
            <a:pPr algn="ctr"/>
            <a:r>
              <a:rPr lang="en-US" sz="2800" dirty="0"/>
              <a:t>If there </a:t>
            </a:r>
            <a:r>
              <a:rPr lang="en-US" sz="2800" b="0" i="0" u="none" strike="noStrike" cap="none" dirty="0">
                <a:solidFill>
                  <a:srgbClr val="000000"/>
                </a:solidFill>
                <a:latin typeface="Arial"/>
                <a:ea typeface="Arial"/>
                <a:cs typeface="Arial"/>
                <a:sym typeface="Arial"/>
              </a:rPr>
              <a:t>is </a:t>
            </a:r>
            <a:r>
              <a:rPr lang="en-US" sz="2800" dirty="0"/>
              <a:t>a mess at a place </a:t>
            </a:r>
            <a:r>
              <a:rPr lang="en-US" sz="2800" b="0" i="0" u="none" strike="noStrike" cap="none" dirty="0">
                <a:solidFill>
                  <a:srgbClr val="000000"/>
                </a:solidFill>
                <a:latin typeface="Arial"/>
                <a:ea typeface="Arial"/>
                <a:cs typeface="Arial"/>
                <a:sym typeface="Arial"/>
              </a:rPr>
              <a:t>I </a:t>
            </a:r>
            <a:r>
              <a:rPr lang="en-US" sz="2800" dirty="0"/>
              <a:t>like </a:t>
            </a:r>
            <a:r>
              <a:rPr lang="en-US" sz="2800" b="0" i="0" u="none" strike="noStrike" cap="none" dirty="0">
                <a:solidFill>
                  <a:srgbClr val="000000"/>
                </a:solidFill>
                <a:latin typeface="Arial"/>
                <a:ea typeface="Arial"/>
                <a:cs typeface="Arial"/>
                <a:sym typeface="Arial"/>
              </a:rPr>
              <a:t>to go to</a:t>
            </a:r>
            <a:r>
              <a:rPr lang="en-US" sz="2800" b="0" u="none" strike="noStrike" cap="none" dirty="0">
                <a:latin typeface="Arial"/>
                <a:ea typeface="Arial"/>
                <a:cs typeface="Arial"/>
                <a:sym typeface="Arial"/>
              </a:rPr>
              <a:t>, </a:t>
            </a:r>
            <a:r>
              <a:rPr lang="en-US" sz="2800" dirty="0"/>
              <a:t>then I can help clean up</a:t>
            </a:r>
            <a:r>
              <a:rPr lang="en-US" sz="2800" b="0" u="none" strike="noStrike" cap="none" dirty="0">
                <a:latin typeface="Arial"/>
                <a:ea typeface="Arial"/>
                <a:cs typeface="Arial"/>
                <a:sym typeface="Arial"/>
              </a:rPr>
              <a:t>. </a:t>
            </a:r>
            <a:r>
              <a:rPr lang="en-US" sz="2800" dirty="0"/>
              <a:t>It’s important to make sure these places are clean </a:t>
            </a:r>
            <a:r>
              <a:rPr lang="en-US" sz="2800" b="0" i="0" u="none" strike="noStrike" cap="none" dirty="0">
                <a:solidFill>
                  <a:srgbClr val="000000"/>
                </a:solidFill>
                <a:latin typeface="Arial"/>
                <a:ea typeface="Arial"/>
                <a:cs typeface="Arial"/>
                <a:sym typeface="Arial"/>
              </a:rPr>
              <a:t>and </a:t>
            </a:r>
            <a:r>
              <a:rPr lang="en-US" sz="2800" dirty="0"/>
              <a:t>safe before </a:t>
            </a:r>
            <a:r>
              <a:rPr lang="en-US" sz="2800" b="0" i="0" u="none" strike="noStrike" cap="none" dirty="0">
                <a:solidFill>
                  <a:srgbClr val="000000"/>
                </a:solidFill>
                <a:latin typeface="Arial"/>
                <a:ea typeface="Arial"/>
                <a:cs typeface="Arial"/>
                <a:sym typeface="Arial"/>
              </a:rPr>
              <a:t>I </a:t>
            </a:r>
            <a:r>
              <a:rPr lang="en-US" sz="2800" dirty="0"/>
              <a:t>go back</a:t>
            </a:r>
            <a:r>
              <a:rPr lang="en-US" sz="2800" b="0" i="0" u="none" strike="noStrike" cap="none" dirty="0">
                <a:solidFill>
                  <a:srgbClr val="000000"/>
                </a:solidFill>
                <a:latin typeface="Arial"/>
                <a:ea typeface="Arial"/>
                <a:cs typeface="Arial"/>
                <a:sym typeface="Arial"/>
              </a:rPr>
              <a:t>.</a:t>
            </a:r>
            <a:r>
              <a:rPr lang="en-US" sz="2800" dirty="0"/>
              <a:t> </a:t>
            </a:r>
            <a:endParaRPr lang="en-US" dirty="0"/>
          </a:p>
        </p:txBody>
      </p:sp>
      <p:pic>
        <p:nvPicPr>
          <p:cNvPr id="3" name="Picture 2" descr="School children picking up garbage together while cleaning public park School children picking up garbage together while cleaning public park clean up park stock pictures, royalty-free photos &amp; images">
            <a:extLst>
              <a:ext uri="{FF2B5EF4-FFF2-40B4-BE49-F238E27FC236}">
                <a16:creationId xmlns:a16="http://schemas.microsoft.com/office/drawing/2014/main" id="{09E99C39-0B7D-248F-5744-E4C6C97E9BFE}"/>
              </a:ext>
            </a:extLst>
          </p:cNvPr>
          <p:cNvPicPr>
            <a:picLocks noChangeAspect="1"/>
          </p:cNvPicPr>
          <p:nvPr/>
        </p:nvPicPr>
        <p:blipFill>
          <a:blip r:embed="rId3"/>
          <a:stretch>
            <a:fillRect/>
          </a:stretch>
        </p:blipFill>
        <p:spPr>
          <a:xfrm>
            <a:off x="3166240" y="419290"/>
            <a:ext cx="5827782" cy="38766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6"/>
          <p:cNvSpPr txBox="1"/>
          <p:nvPr/>
        </p:nvSpPr>
        <p:spPr>
          <a:xfrm>
            <a:off x="532947" y="3978063"/>
            <a:ext cx="11122924" cy="954067"/>
          </a:xfrm>
          <a:prstGeom prst="rect">
            <a:avLst/>
          </a:prstGeom>
          <a:noFill/>
          <a:ln>
            <a:noFill/>
          </a:ln>
        </p:spPr>
        <p:txBody>
          <a:bodyPr spcFirstLastPara="1" wrap="square" lIns="91425" tIns="45700" rIns="91425" bIns="45700" anchor="t" anchorCtr="0">
            <a:spAutoFit/>
          </a:bodyPr>
          <a:lstStyle/>
          <a:p>
            <a:pPr algn="ctr"/>
            <a:r>
              <a:rPr lang="en-US" sz="2800" b="0" i="0" u="none" strike="noStrike" cap="none" dirty="0">
                <a:solidFill>
                  <a:srgbClr val="000000"/>
                </a:solidFill>
                <a:latin typeface="Arial"/>
                <a:ea typeface="Arial"/>
                <a:cs typeface="Arial"/>
                <a:sym typeface="Arial"/>
              </a:rPr>
              <a:t>I </a:t>
            </a:r>
            <a:r>
              <a:rPr lang="en-US" sz="2800" dirty="0"/>
              <a:t>may lose something in </a:t>
            </a:r>
            <a:r>
              <a:rPr lang="en-US" sz="2800" b="0" i="0" u="none" strike="noStrike" cap="none" dirty="0">
                <a:solidFill>
                  <a:srgbClr val="000000"/>
                </a:solidFill>
                <a:latin typeface="Arial"/>
                <a:ea typeface="Arial"/>
                <a:cs typeface="Arial"/>
                <a:sym typeface="Arial"/>
              </a:rPr>
              <a:t>the </a:t>
            </a:r>
            <a:r>
              <a:rPr lang="en-US" sz="2800" dirty="0"/>
              <a:t>storm</a:t>
            </a:r>
            <a:r>
              <a:rPr lang="en-US" sz="2800" b="0" i="0" u="none" strike="noStrike" cap="none" dirty="0">
                <a:solidFill>
                  <a:srgbClr val="000000"/>
                </a:solidFill>
                <a:latin typeface="Arial"/>
                <a:ea typeface="Arial"/>
                <a:cs typeface="Arial"/>
                <a:sym typeface="Arial"/>
              </a:rPr>
              <a:t>. I </a:t>
            </a:r>
            <a:r>
              <a:rPr lang="en-US" sz="2800" dirty="0"/>
              <a:t>could lose things I like</a:t>
            </a:r>
            <a:r>
              <a:rPr lang="en-US" sz="2800" b="0" i="0" u="none" strike="noStrike" cap="none" dirty="0">
                <a:solidFill>
                  <a:srgbClr val="000000"/>
                </a:solidFill>
                <a:latin typeface="Arial"/>
                <a:ea typeface="Arial"/>
                <a:cs typeface="Arial"/>
                <a:sym typeface="Arial"/>
              </a:rPr>
              <a:t>, </a:t>
            </a:r>
            <a:r>
              <a:rPr lang="en-US" sz="2800" dirty="0"/>
              <a:t>places </a:t>
            </a:r>
            <a:r>
              <a:rPr lang="en-US" sz="2800" b="0" i="0" u="none" strike="noStrike" cap="none" dirty="0">
                <a:solidFill>
                  <a:srgbClr val="000000"/>
                </a:solidFill>
                <a:latin typeface="Arial"/>
                <a:ea typeface="Arial"/>
                <a:cs typeface="Arial"/>
                <a:sym typeface="Arial"/>
              </a:rPr>
              <a:t>I </a:t>
            </a:r>
            <a:r>
              <a:rPr lang="en-US" sz="2800" dirty="0"/>
              <a:t>like, or even people. It is okay </a:t>
            </a:r>
            <a:r>
              <a:rPr lang="en-US" sz="2800" b="0" i="0" u="none" strike="noStrike" cap="none" dirty="0">
                <a:solidFill>
                  <a:srgbClr val="000000"/>
                </a:solidFill>
                <a:latin typeface="Arial"/>
                <a:ea typeface="Arial"/>
                <a:cs typeface="Arial"/>
                <a:sym typeface="Arial"/>
              </a:rPr>
              <a:t>to </a:t>
            </a:r>
            <a:r>
              <a:rPr lang="en-US" sz="2800" dirty="0"/>
              <a:t>feel sad if </a:t>
            </a:r>
            <a:r>
              <a:rPr lang="en-US" sz="2800" b="0" i="0" u="none" strike="noStrike" cap="none" dirty="0">
                <a:solidFill>
                  <a:srgbClr val="000000"/>
                </a:solidFill>
                <a:latin typeface="Arial"/>
                <a:ea typeface="Arial"/>
                <a:cs typeface="Arial"/>
                <a:sym typeface="Arial"/>
              </a:rPr>
              <a:t>I </a:t>
            </a:r>
            <a:r>
              <a:rPr lang="en-US" sz="2800" dirty="0"/>
              <a:t>lose something</a:t>
            </a:r>
            <a:r>
              <a:rPr lang="en-US" sz="2800" b="0" i="0" u="none" strike="noStrike" cap="none" dirty="0">
                <a:solidFill>
                  <a:srgbClr val="000000"/>
                </a:solidFill>
                <a:latin typeface="Arial"/>
                <a:ea typeface="Arial"/>
                <a:cs typeface="Arial"/>
                <a:sym typeface="Arial"/>
              </a:rPr>
              <a:t>.</a:t>
            </a:r>
            <a:r>
              <a:rPr lang="en-US" sz="2800" dirty="0"/>
              <a:t> </a:t>
            </a:r>
            <a:endParaRPr lang="en-US" dirty="0"/>
          </a:p>
        </p:txBody>
      </p:sp>
      <p:sp>
        <p:nvSpPr>
          <p:cNvPr id="246" name="Google Shape;246;p36"/>
          <p:cNvSpPr/>
          <p:nvPr/>
        </p:nvSpPr>
        <p:spPr>
          <a:xfrm>
            <a:off x="2720389" y="45659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(Insert picture of </a:t>
            </a:r>
            <a:r>
              <a:rPr lang="en-US" sz="2800" i="1" dirty="0">
                <a:solidFill>
                  <a:srgbClr val="FF0000"/>
                </a:solidFill>
              </a:rPr>
              <a:t>something child may have lost.</a:t>
            </a:r>
            <a:r>
              <a:rPr lang="en-US" sz="2800" b="0" i="1" u="none" strike="noStrike" cap="none" dirty="0">
                <a:solidFill>
                  <a:srgbClr val="FF0000"/>
                </a:solidFill>
                <a:latin typeface="Arial"/>
                <a:ea typeface="Arial"/>
                <a:cs typeface="Arial"/>
                <a:sym typeface="Arial"/>
              </a:rPr>
              <a:t>)</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7"/>
          <p:cNvSpPr txBox="1"/>
          <p:nvPr/>
        </p:nvSpPr>
        <p:spPr>
          <a:xfrm>
            <a:off x="532947" y="3978063"/>
            <a:ext cx="11122924" cy="954067"/>
          </a:xfrm>
          <a:prstGeom prst="rect">
            <a:avLst/>
          </a:prstGeom>
          <a:noFill/>
          <a:ln>
            <a:noFill/>
          </a:ln>
        </p:spPr>
        <p:txBody>
          <a:bodyPr spcFirstLastPara="1" wrap="square" lIns="91425" tIns="45700" rIns="91425" bIns="45700" anchor="t" anchorCtr="0">
            <a:spAutoFit/>
          </a:bodyPr>
          <a:lstStyle/>
          <a:p>
            <a:pPr algn="ctr"/>
            <a:r>
              <a:rPr lang="en-US" sz="2800" dirty="0"/>
              <a:t>Even though it is sad </a:t>
            </a:r>
            <a:r>
              <a:rPr lang="en-US" sz="2800" b="0" i="0" u="none" strike="noStrike" cap="none" dirty="0">
                <a:solidFill>
                  <a:srgbClr val="000000"/>
                </a:solidFill>
                <a:latin typeface="Arial"/>
                <a:ea typeface="Arial"/>
                <a:cs typeface="Arial"/>
                <a:sym typeface="Arial"/>
              </a:rPr>
              <a:t>to </a:t>
            </a:r>
            <a:r>
              <a:rPr lang="en-US" sz="2800" dirty="0"/>
              <a:t>lose something</a:t>
            </a:r>
            <a:r>
              <a:rPr lang="en-US" sz="2800" b="0" i="0" u="none" strike="noStrike" cap="none" dirty="0">
                <a:solidFill>
                  <a:srgbClr val="000000"/>
                </a:solidFill>
                <a:latin typeface="Arial"/>
                <a:ea typeface="Arial"/>
                <a:cs typeface="Arial"/>
                <a:sym typeface="Arial"/>
              </a:rPr>
              <a:t>, </a:t>
            </a:r>
            <a:r>
              <a:rPr lang="en-US" sz="2800" dirty="0"/>
              <a:t>safety is more important </a:t>
            </a:r>
            <a:r>
              <a:rPr lang="en-US" sz="2800"/>
              <a:t>than things</a:t>
            </a:r>
            <a:r>
              <a:rPr lang="en-US" sz="2800" b="0" i="0" u="none" strike="noStrike" cap="none" dirty="0">
                <a:solidFill>
                  <a:srgbClr val="000000"/>
                </a:solidFill>
                <a:latin typeface="Arial"/>
                <a:ea typeface="Arial"/>
                <a:cs typeface="Arial"/>
                <a:sym typeface="Arial"/>
              </a:rPr>
              <a:t>.</a:t>
            </a:r>
            <a:r>
              <a:rPr lang="en-US" sz="2800" dirty="0"/>
              <a:t> </a:t>
            </a:r>
            <a:endParaRPr lang="en-US" dirty="0"/>
          </a:p>
        </p:txBody>
      </p:sp>
      <p:sp>
        <p:nvSpPr>
          <p:cNvPr id="253" name="Google Shape;253;p37"/>
          <p:cNvSpPr/>
          <p:nvPr/>
        </p:nvSpPr>
        <p:spPr>
          <a:xfrm>
            <a:off x="2720389" y="45659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2800" b="0" i="1" u="none" strike="noStrike" cap="none" dirty="0">
                <a:solidFill>
                  <a:srgbClr val="FF0000"/>
                </a:solidFill>
                <a:latin typeface="Arial"/>
                <a:ea typeface="Arial"/>
                <a:cs typeface="Arial"/>
                <a:sym typeface="Arial"/>
              </a:rPr>
              <a:t>(Insert picture of the </a:t>
            </a:r>
            <a:r>
              <a:rPr lang="en-US" sz="2800" i="1" dirty="0">
                <a:solidFill>
                  <a:srgbClr val="FF0000"/>
                </a:solidFill>
              </a:rPr>
              <a:t>child.)</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8"/>
          <p:cNvSpPr txBox="1"/>
          <p:nvPr/>
        </p:nvSpPr>
        <p:spPr>
          <a:xfrm>
            <a:off x="532947" y="3978063"/>
            <a:ext cx="11122924" cy="523180"/>
          </a:xfrm>
          <a:prstGeom prst="rect">
            <a:avLst/>
          </a:prstGeom>
          <a:noFill/>
          <a:ln>
            <a:noFill/>
          </a:ln>
        </p:spPr>
        <p:txBody>
          <a:bodyPr spcFirstLastPara="1" wrap="square" lIns="91425" tIns="45700" rIns="91425" bIns="45700" anchor="t" anchorCtr="0">
            <a:spAutoFit/>
          </a:bodyPr>
          <a:lstStyle/>
          <a:p>
            <a:pPr algn="ctr"/>
            <a:r>
              <a:rPr lang="en-US" sz="2800" dirty="0"/>
              <a:t>Being safe during </a:t>
            </a:r>
            <a:r>
              <a:rPr lang="en-US" sz="2800" b="0" i="0" u="none" strike="noStrike" cap="none" dirty="0">
                <a:solidFill>
                  <a:srgbClr val="000000"/>
                </a:solidFill>
                <a:latin typeface="Arial"/>
                <a:ea typeface="Arial"/>
                <a:cs typeface="Arial"/>
                <a:sym typeface="Arial"/>
              </a:rPr>
              <a:t>a </a:t>
            </a:r>
            <a:r>
              <a:rPr lang="en-US" sz="2800" dirty="0"/>
              <a:t>natural disaster is </a:t>
            </a:r>
            <a:r>
              <a:rPr lang="en-US" sz="2800" b="0" i="0" u="none" strike="noStrike" cap="none" dirty="0">
                <a:solidFill>
                  <a:srgbClr val="000000"/>
                </a:solidFill>
                <a:latin typeface="Arial"/>
                <a:ea typeface="Arial"/>
                <a:cs typeface="Arial"/>
                <a:sym typeface="Arial"/>
              </a:rPr>
              <a:t>the </a:t>
            </a:r>
            <a:r>
              <a:rPr lang="en-US" sz="2800" dirty="0"/>
              <a:t>most important thing</a:t>
            </a:r>
            <a:r>
              <a:rPr lang="en-US" sz="2800" b="0" i="0" u="none" strike="noStrike" cap="none" dirty="0">
                <a:solidFill>
                  <a:srgbClr val="000000"/>
                </a:solidFill>
                <a:latin typeface="Arial"/>
                <a:ea typeface="Arial"/>
                <a:cs typeface="Arial"/>
                <a:sym typeface="Arial"/>
              </a:rPr>
              <a:t>.</a:t>
            </a:r>
            <a:endParaRPr lang="en-US" dirty="0"/>
          </a:p>
        </p:txBody>
      </p:sp>
      <p:pic>
        <p:nvPicPr>
          <p:cNvPr id="2" name="Picture 1" descr="Children Hands Building Word Safety, Isolated Background Children Hands Building Colorful Word Safety. White Isolated Background children being safe stock pictures, royalty-free photos &amp; images">
            <a:extLst>
              <a:ext uri="{FF2B5EF4-FFF2-40B4-BE49-F238E27FC236}">
                <a16:creationId xmlns:a16="http://schemas.microsoft.com/office/drawing/2014/main" id="{4535CD70-B4FC-0E94-CA30-F2CF63EB6620}"/>
              </a:ext>
            </a:extLst>
          </p:cNvPr>
          <p:cNvPicPr>
            <a:picLocks noChangeAspect="1"/>
          </p:cNvPicPr>
          <p:nvPr/>
        </p:nvPicPr>
        <p:blipFill>
          <a:blip r:embed="rId3"/>
          <a:stretch>
            <a:fillRect/>
          </a:stretch>
        </p:blipFill>
        <p:spPr>
          <a:xfrm>
            <a:off x="3166240" y="824115"/>
            <a:ext cx="5827782" cy="29241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p>
            <a:r>
              <a:rPr lang="en-US" sz="3600" dirty="0"/>
              <a:t>Instructions for Using This Social Narrative Template </a:t>
            </a:r>
            <a:endParaRPr lang="en-US" sz="3600"/>
          </a:p>
        </p:txBody>
      </p:sp>
      <p:sp>
        <p:nvSpPr>
          <p:cNvPr id="178" name="Google Shape;178;p5"/>
          <p:cNvSpPr txBox="1">
            <a:spLocks noGrp="1"/>
          </p:cNvSpPr>
          <p:nvPr>
            <p:ph type="body" idx="1"/>
          </p:nvPr>
        </p:nvSpPr>
        <p:spPr>
          <a:xfrm>
            <a:off x="507875" y="1436375"/>
            <a:ext cx="9695400" cy="4773300"/>
          </a:xfrm>
          <a:prstGeom prst="rect">
            <a:avLst/>
          </a:prstGeom>
          <a:noFill/>
          <a:ln>
            <a:noFill/>
          </a:ln>
        </p:spPr>
        <p:txBody>
          <a:bodyPr spcFirstLastPara="1" wrap="square" lIns="91425" tIns="45700" rIns="91425" bIns="45700" anchor="t" anchorCtr="0">
            <a:normAutofit/>
          </a:bodyPr>
          <a:lstStyle/>
          <a:p>
            <a:pPr marL="495300" lvl="0" indent="-342900" algn="l" rtl="0">
              <a:lnSpc>
                <a:spcPct val="100000"/>
              </a:lnSpc>
              <a:spcBef>
                <a:spcPts val="600"/>
              </a:spcBef>
              <a:spcAft>
                <a:spcPts val="0"/>
              </a:spcAft>
              <a:buSzPct val="108108"/>
              <a:buChar char="▪"/>
            </a:pPr>
            <a:r>
              <a:rPr lang="en-US" dirty="0"/>
              <a:t>Anything italicized and in red is a place to insert pictures or update wording to match your student’s situation. </a:t>
            </a:r>
          </a:p>
          <a:p>
            <a:pPr marL="495300" indent="-342900">
              <a:spcBef>
                <a:spcPts val="600"/>
              </a:spcBef>
              <a:buSzPct val="108108"/>
            </a:pPr>
            <a:r>
              <a:rPr lang="en-US" dirty="0"/>
              <a:t>Be sure to look at the Notes section below the slides for additional instructions. </a:t>
            </a:r>
          </a:p>
          <a:p>
            <a:pPr marL="495300" lvl="0" indent="-342900" algn="l" rtl="0">
              <a:lnSpc>
                <a:spcPct val="100000"/>
              </a:lnSpc>
              <a:spcBef>
                <a:spcPts val="600"/>
              </a:spcBef>
              <a:spcAft>
                <a:spcPts val="0"/>
              </a:spcAft>
              <a:buSzPct val="108108"/>
              <a:buChar char="▪"/>
            </a:pPr>
            <a:r>
              <a:rPr lang="en-US" dirty="0"/>
              <a:t>Work with your student’s school team to make any necessary updates to the narrative before sharing with your student.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507868" y="228600"/>
            <a:ext cx="9336775" cy="1208314"/>
          </a:xfrm>
          <a:prstGeom prst="rect">
            <a:avLst/>
          </a:prstGeom>
          <a:noFill/>
          <a:ln>
            <a:noFill/>
          </a:ln>
        </p:spPr>
        <p:txBody>
          <a:bodyPr spcFirstLastPara="1" wrap="square" lIns="91425" tIns="45700" rIns="91425" bIns="45700" anchor="ctr" anchorCtr="0">
            <a:normAutofit/>
          </a:bodyPr>
          <a:lstStyle/>
          <a:p>
            <a:r>
              <a:rPr lang="en-US" sz="3600" dirty="0"/>
              <a:t>Instructions for Using This Social Narrative Template </a:t>
            </a:r>
            <a:endParaRPr lang="en-US" sz="3600"/>
          </a:p>
        </p:txBody>
      </p:sp>
      <p:sp>
        <p:nvSpPr>
          <p:cNvPr id="178" name="Google Shape;178;p5"/>
          <p:cNvSpPr txBox="1">
            <a:spLocks noGrp="1"/>
          </p:cNvSpPr>
          <p:nvPr>
            <p:ph type="body" idx="1"/>
          </p:nvPr>
        </p:nvSpPr>
        <p:spPr>
          <a:xfrm>
            <a:off x="507875" y="1436375"/>
            <a:ext cx="9695400" cy="4773300"/>
          </a:xfrm>
          <a:prstGeom prst="rect">
            <a:avLst/>
          </a:prstGeom>
          <a:noFill/>
          <a:ln>
            <a:noFill/>
          </a:ln>
        </p:spPr>
        <p:txBody>
          <a:bodyPr spcFirstLastPara="1" wrap="square" lIns="91425" tIns="45700" rIns="91425" bIns="45700" anchor="t" anchorCtr="0">
            <a:normAutofit/>
          </a:bodyPr>
          <a:lstStyle/>
          <a:p>
            <a:pPr marL="495300" lvl="0" indent="-342900" algn="l" rtl="0">
              <a:lnSpc>
                <a:spcPct val="100000"/>
              </a:lnSpc>
              <a:spcBef>
                <a:spcPts val="600"/>
              </a:spcBef>
              <a:spcAft>
                <a:spcPts val="0"/>
              </a:spcAft>
              <a:buSzPct val="108108"/>
              <a:buChar char="▪"/>
            </a:pPr>
            <a:r>
              <a:rPr lang="en-US" dirty="0"/>
              <a:t>Remove this instruction page from the social narrative before printing/sharing with your student. </a:t>
            </a:r>
          </a:p>
          <a:p>
            <a:pPr marL="495300" lvl="0" indent="-342900" algn="l" rtl="0">
              <a:lnSpc>
                <a:spcPct val="100000"/>
              </a:lnSpc>
              <a:spcBef>
                <a:spcPts val="600"/>
              </a:spcBef>
              <a:spcAft>
                <a:spcPts val="0"/>
              </a:spcAft>
              <a:buSzPct val="108108"/>
              <a:buChar char="▪"/>
            </a:pPr>
            <a:r>
              <a:rPr lang="en-US" dirty="0"/>
              <a:t>Social narratives work best when they include more descriptive than directive statements (two descriptive statements for every one directive statement). Descriptive statements share facts and feelings. Directive statements direct behavior or a student’s responses to situations. </a:t>
            </a:r>
          </a:p>
          <a:p>
            <a:pPr marL="495300" indent="-342900">
              <a:spcBef>
                <a:spcPts val="600"/>
              </a:spcBef>
              <a:buSzPct val="108108"/>
            </a:pPr>
            <a:r>
              <a:rPr lang="en-US" dirty="0"/>
              <a:t>For more information about how to write social narratives, visit </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https</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tipsheets</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vkcsites</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org</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r>
              <a:rPr lang="en-US" u="sng" dirty="0">
                <a:solidFill>
                  <a:schemeClr val="hlink"/>
                </a:solidFill>
                <a:hlinkClick r:id="rId3">
                  <a:extLst>
                    <a:ext uri="{A12FA001-AC4F-418D-AE19-62706E023703}">
                      <ahyp:hlinkClr xmlns:ahyp="http://schemas.microsoft.com/office/drawing/2018/hyperlinkcolor" val="tx"/>
                    </a:ext>
                  </a:extLst>
                </a:hlinkClick>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how-to-write-a-social-story/</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a:t>
            </a:r>
            <a:endParaRPr dirty="0"/>
          </a:p>
        </p:txBody>
      </p:sp>
    </p:spTree>
    <p:extLst>
      <p:ext uri="{BB962C8B-B14F-4D97-AF65-F5344CB8AC3E}">
        <p14:creationId xmlns:p14="http://schemas.microsoft.com/office/powerpoint/2010/main" val="2757014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7"/>
          <p:cNvSpPr txBox="1"/>
          <p:nvPr/>
        </p:nvSpPr>
        <p:spPr>
          <a:xfrm>
            <a:off x="2431024" y="4687747"/>
            <a:ext cx="7326775" cy="954067"/>
          </a:xfrm>
          <a:prstGeom prst="rect">
            <a:avLst/>
          </a:prstGeom>
          <a:noFill/>
          <a:ln>
            <a:noFill/>
          </a:ln>
        </p:spPr>
        <p:txBody>
          <a:bodyPr spcFirstLastPara="1" wrap="square" lIns="91425" tIns="45700" rIns="91425" bIns="45700" anchor="t" anchorCtr="0">
            <a:spAutoFit/>
          </a:bodyPr>
          <a:lstStyle/>
          <a:p>
            <a:pPr algn="ctr"/>
            <a:r>
              <a:rPr lang="en-US" sz="2800" dirty="0"/>
              <a:t>There was </a:t>
            </a:r>
            <a:r>
              <a:rPr lang="en-US" sz="2800" b="0" i="0" u="none" strike="noStrike" cap="none" dirty="0">
                <a:solidFill>
                  <a:srgbClr val="000000"/>
                </a:solidFill>
                <a:sym typeface="Arial"/>
              </a:rPr>
              <a:t>a </a:t>
            </a:r>
            <a:r>
              <a:rPr lang="en-US" sz="2800" dirty="0"/>
              <a:t>big storm in my town</a:t>
            </a:r>
            <a:r>
              <a:rPr lang="en-US" sz="2800" b="0" i="0" u="none" strike="noStrike" cap="none" dirty="0">
                <a:solidFill>
                  <a:srgbClr val="000000"/>
                </a:solidFill>
                <a:sym typeface="Arial"/>
              </a:rPr>
              <a:t>. </a:t>
            </a:r>
            <a:r>
              <a:rPr lang="en-US" sz="2800" dirty="0"/>
              <a:t>This is called a natural disaster.</a:t>
            </a:r>
          </a:p>
        </p:txBody>
      </p:sp>
      <p:sp>
        <p:nvSpPr>
          <p:cNvPr id="184" name="Google Shape;184;p7"/>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specific natural disaster that occurred.</a:t>
            </a:r>
            <a:r>
              <a:rPr lang="en-US" sz="2800" b="0" i="1" u="none" strike="noStrike" cap="none" dirty="0">
                <a:solidFill>
                  <a:schemeClr val="accent1"/>
                </a:solidFill>
                <a:latin typeface="Arial"/>
                <a:ea typeface="Arial"/>
                <a:cs typeface="Arial"/>
                <a:sym typeface="Arial"/>
              </a:rPr>
              <a:t>)</a:t>
            </a:r>
            <a:endParaRPr dirty="0">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1"/>
          <p:cNvSpPr txBox="1"/>
          <p:nvPr/>
        </p:nvSpPr>
        <p:spPr>
          <a:xfrm>
            <a:off x="443895" y="4429935"/>
            <a:ext cx="11301031" cy="954067"/>
          </a:xfrm>
          <a:prstGeom prst="rect">
            <a:avLst/>
          </a:prstGeom>
          <a:noFill/>
          <a:ln>
            <a:noFill/>
          </a:ln>
        </p:spPr>
        <p:txBody>
          <a:bodyPr spcFirstLastPara="1" wrap="square" lIns="91425" tIns="45700" rIns="91425" bIns="45700" anchor="t" anchorCtr="0">
            <a:spAutoFit/>
          </a:bodyPr>
          <a:lstStyle/>
          <a:p>
            <a:pPr algn="ctr"/>
            <a:r>
              <a:rPr lang="en-US" sz="2800" dirty="0">
                <a:solidFill>
                  <a:srgbClr val="3C3E40"/>
                </a:solidFill>
              </a:rPr>
              <a:t>A natural disaster is when the weather gets so big, it causes a big mess all over my neighborhood</a:t>
            </a:r>
            <a:r>
              <a:rPr lang="en-US" sz="2800" b="0" i="0" u="none" strike="noStrike" cap="none" dirty="0">
                <a:solidFill>
                  <a:srgbClr val="3C3E40"/>
                </a:solidFill>
                <a:sym typeface="Arial"/>
              </a:rPr>
              <a:t>.</a:t>
            </a:r>
            <a:endParaRPr lang="en-US" sz="2800" dirty="0">
              <a:solidFill>
                <a:srgbClr val="3C3E40"/>
              </a:solidFill>
            </a:endParaRPr>
          </a:p>
        </p:txBody>
      </p:sp>
      <p:sp>
        <p:nvSpPr>
          <p:cNvPr id="191" name="Google Shape;191;p41"/>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pictures of </a:t>
            </a:r>
            <a:r>
              <a:rPr lang="en-US" sz="2800" i="1" dirty="0">
                <a:solidFill>
                  <a:schemeClr val="accent1"/>
                </a:solidFill>
              </a:rPr>
              <a:t>natural disasters most likely to occur in that area.)</a:t>
            </a:r>
            <a:endParaRPr lang="en-US" sz="2800" b="0" i="1" u="none" strike="noStrike" cap="none" dirty="0">
              <a:solidFill>
                <a:schemeClr val="accent1"/>
              </a:solidFill>
              <a:latin typeface="Arial"/>
              <a:ea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159d0dc175_0_0"/>
          <p:cNvSpPr txBox="1"/>
          <p:nvPr/>
        </p:nvSpPr>
        <p:spPr>
          <a:xfrm>
            <a:off x="443895" y="4429935"/>
            <a:ext cx="11301000" cy="523180"/>
          </a:xfrm>
          <a:prstGeom prst="rect">
            <a:avLst/>
          </a:prstGeom>
          <a:noFill/>
          <a:ln>
            <a:noFill/>
          </a:ln>
        </p:spPr>
        <p:txBody>
          <a:bodyPr spcFirstLastPara="1" wrap="square" lIns="91425" tIns="45700" rIns="91425" bIns="45700" anchor="t" anchorCtr="0">
            <a:spAutoFit/>
          </a:bodyPr>
          <a:lstStyle/>
          <a:p>
            <a:pPr algn="ctr"/>
            <a:r>
              <a:rPr lang="en-US" sz="2800" dirty="0">
                <a:solidFill>
                  <a:schemeClr val="dk1"/>
                </a:solidFill>
              </a:rPr>
              <a:t>In small natural disasters, no one gets hurt, and the cleanup is easier.</a:t>
            </a:r>
            <a:endParaRPr lang="en-US" dirty="0">
              <a:solidFill>
                <a:schemeClr val="dk1"/>
              </a:solidFill>
            </a:endParaRPr>
          </a:p>
        </p:txBody>
      </p:sp>
      <p:sp>
        <p:nvSpPr>
          <p:cNvPr id="198" name="Google Shape;198;g2159d0dc175_0_0"/>
          <p:cNvSpPr/>
          <p:nvPr/>
        </p:nvSpPr>
        <p:spPr>
          <a:xfrm>
            <a:off x="2720391" y="620369"/>
            <a:ext cx="6747900" cy="3298800"/>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photo of </a:t>
            </a:r>
            <a:r>
              <a:rPr lang="en-US" sz="2800" i="1" dirty="0">
                <a:solidFill>
                  <a:schemeClr val="accent1"/>
                </a:solidFill>
              </a:rPr>
              <a:t>small storm.)</a:t>
            </a:r>
            <a:endParaRPr sz="2800" b="0" i="1" u="none" strike="noStrike" cap="none" dirty="0">
              <a:solidFill>
                <a:schemeClr val="accen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p:nvPr/>
        </p:nvSpPr>
        <p:spPr>
          <a:xfrm>
            <a:off x="1486377" y="4687747"/>
            <a:ext cx="9215184" cy="1384954"/>
          </a:xfrm>
          <a:prstGeom prst="rect">
            <a:avLst/>
          </a:prstGeom>
          <a:noFill/>
          <a:ln>
            <a:noFill/>
          </a:ln>
        </p:spPr>
        <p:txBody>
          <a:bodyPr spcFirstLastPara="1" wrap="square" lIns="91425" tIns="45700" rIns="91425" bIns="45700" anchor="t" anchorCtr="0">
            <a:spAutoFit/>
          </a:bodyPr>
          <a:lstStyle/>
          <a:p>
            <a:pPr algn="ctr"/>
            <a:r>
              <a:rPr lang="en-US" sz="2800" dirty="0">
                <a:solidFill>
                  <a:schemeClr val="tx1">
                    <a:lumMod val="50000"/>
                  </a:schemeClr>
                </a:solidFill>
              </a:rPr>
              <a:t>Sometimes natural disasters are big. People can </a:t>
            </a:r>
            <a:r>
              <a:rPr lang="en-US" sz="2800" b="0" i="0" u="none" strike="noStrike" cap="none" dirty="0">
                <a:solidFill>
                  <a:schemeClr val="tx1">
                    <a:lumMod val="50000"/>
                  </a:schemeClr>
                </a:solidFill>
                <a:latin typeface="Arial"/>
                <a:ea typeface="Arial"/>
                <a:cs typeface="Arial"/>
                <a:sym typeface="Arial"/>
              </a:rPr>
              <a:t>get </a:t>
            </a:r>
            <a:r>
              <a:rPr lang="en-US" sz="2800" dirty="0">
                <a:solidFill>
                  <a:schemeClr val="tx1">
                    <a:lumMod val="50000"/>
                  </a:schemeClr>
                </a:solidFill>
              </a:rPr>
              <a:t>hurt, and areas can be so messy that they need </a:t>
            </a:r>
            <a:r>
              <a:rPr lang="en-US" sz="2800" b="0" i="0" u="none" strike="noStrike" cap="none" dirty="0">
                <a:solidFill>
                  <a:schemeClr val="tx1">
                    <a:lumMod val="50000"/>
                  </a:schemeClr>
                </a:solidFill>
                <a:latin typeface="Arial"/>
                <a:ea typeface="Arial"/>
                <a:cs typeface="Arial"/>
                <a:sym typeface="Arial"/>
              </a:rPr>
              <a:t>to </a:t>
            </a:r>
            <a:r>
              <a:rPr lang="en-US" sz="2800" dirty="0">
                <a:solidFill>
                  <a:schemeClr val="tx1">
                    <a:lumMod val="50000"/>
                  </a:schemeClr>
                </a:solidFill>
              </a:rPr>
              <a:t>be rebuilt</a:t>
            </a:r>
            <a:r>
              <a:rPr lang="en-US" sz="2800" b="0" i="0" u="none" strike="noStrike" cap="none" dirty="0">
                <a:solidFill>
                  <a:schemeClr val="tx1">
                    <a:lumMod val="50000"/>
                  </a:schemeClr>
                </a:solidFill>
                <a:latin typeface="Arial"/>
                <a:ea typeface="Arial"/>
                <a:cs typeface="Arial"/>
                <a:sym typeface="Arial"/>
              </a:rPr>
              <a:t>.</a:t>
            </a:r>
            <a:r>
              <a:rPr lang="en-US" sz="2800" dirty="0">
                <a:solidFill>
                  <a:schemeClr val="tx1">
                    <a:lumMod val="50000"/>
                  </a:schemeClr>
                </a:solidFill>
              </a:rPr>
              <a:t> </a:t>
            </a:r>
            <a:endParaRPr lang="en-US" dirty="0">
              <a:solidFill>
                <a:schemeClr val="tx1">
                  <a:lumMod val="50000"/>
                </a:schemeClr>
              </a:solidFill>
            </a:endParaRPr>
          </a:p>
        </p:txBody>
      </p:sp>
      <p:sp>
        <p:nvSpPr>
          <p:cNvPr id="204" name="Google Shape;204;p30"/>
          <p:cNvSpPr/>
          <p:nvPr/>
        </p:nvSpPr>
        <p:spPr>
          <a:xfrm>
            <a:off x="2720390" y="879676"/>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chemeClr val="accent1"/>
                </a:solidFill>
                <a:latin typeface="Arial"/>
                <a:ea typeface="Arial"/>
                <a:cs typeface="Arial"/>
                <a:sym typeface="Arial"/>
              </a:rPr>
              <a:t>(Insert picture of </a:t>
            </a:r>
            <a:r>
              <a:rPr lang="en-US" sz="2800" i="1" dirty="0">
                <a:solidFill>
                  <a:schemeClr val="accent1"/>
                </a:solidFill>
              </a:rPr>
              <a:t>big storm.</a:t>
            </a:r>
            <a:r>
              <a:rPr lang="en-US" sz="2800" b="0" i="1" u="none" strike="noStrike" cap="none" dirty="0">
                <a:solidFill>
                  <a:schemeClr val="accent1"/>
                </a:solidFill>
                <a:latin typeface="Arial"/>
                <a:ea typeface="Arial"/>
                <a:cs typeface="Arial"/>
                <a:sym typeface="Arial"/>
              </a:rPr>
              <a:t>)</a:t>
            </a:r>
            <a:endParaRPr dirty="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1"/>
          <p:cNvSpPr txBox="1"/>
          <p:nvPr/>
        </p:nvSpPr>
        <p:spPr>
          <a:xfrm>
            <a:off x="505365" y="4687747"/>
            <a:ext cx="11177517" cy="523180"/>
          </a:xfrm>
          <a:prstGeom prst="rect">
            <a:avLst/>
          </a:prstGeom>
          <a:noFill/>
          <a:ln>
            <a:noFill/>
          </a:ln>
        </p:spPr>
        <p:txBody>
          <a:bodyPr spcFirstLastPara="1" wrap="square" lIns="91425" tIns="45700" rIns="91425" bIns="45700" anchor="t" anchorCtr="0">
            <a:spAutoFit/>
          </a:bodyPr>
          <a:lstStyle/>
          <a:p>
            <a:pPr algn="ctr"/>
            <a:r>
              <a:rPr lang="en-US" sz="2800" dirty="0"/>
              <a:t>Natural disasters can be scary</a:t>
            </a:r>
            <a:r>
              <a:rPr lang="en-US" sz="2800" b="0" i="0" u="none" strike="noStrike" cap="none" dirty="0">
                <a:solidFill>
                  <a:srgbClr val="000000"/>
                </a:solidFill>
                <a:sym typeface="Arial"/>
              </a:rPr>
              <a:t>, </a:t>
            </a:r>
            <a:r>
              <a:rPr lang="en-US" sz="2800" dirty="0"/>
              <a:t>no matter how big or small they are</a:t>
            </a:r>
            <a:r>
              <a:rPr lang="en-US" sz="2800" b="0" i="0" u="none" strike="noStrike" cap="none" dirty="0">
                <a:solidFill>
                  <a:srgbClr val="000000"/>
                </a:solidFill>
                <a:sym typeface="Arial"/>
              </a:rPr>
              <a:t>.</a:t>
            </a:r>
            <a:endParaRPr lang="en-US" dirty="0"/>
          </a:p>
        </p:txBody>
      </p:sp>
      <p:sp>
        <p:nvSpPr>
          <p:cNvPr id="3" name="Google Shape;191;p41">
            <a:extLst>
              <a:ext uri="{FF2B5EF4-FFF2-40B4-BE49-F238E27FC236}">
                <a16:creationId xmlns:a16="http://schemas.microsoft.com/office/drawing/2014/main" id="{17513DA6-F36F-49F1-C83E-CFDC82D25C1B}"/>
              </a:ext>
            </a:extLst>
          </p:cNvPr>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pictures of </a:t>
            </a:r>
            <a:r>
              <a:rPr lang="en-US" sz="2800" i="1" dirty="0">
                <a:solidFill>
                  <a:schemeClr val="accent1"/>
                </a:solidFill>
              </a:rPr>
              <a:t>natural disasters most likely to occur in that area.)</a:t>
            </a:r>
            <a:endParaRPr lang="en-US" sz="2800" b="0" i="1" u="none" strike="noStrike" cap="none" dirty="0">
              <a:solidFill>
                <a:schemeClr val="accent1"/>
              </a:solidFill>
              <a:latin typeface="Arial"/>
              <a:ea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p:nvPr/>
        </p:nvSpPr>
        <p:spPr>
          <a:xfrm>
            <a:off x="382137" y="4687747"/>
            <a:ext cx="11382233" cy="954107"/>
          </a:xfrm>
          <a:prstGeom prst="rect">
            <a:avLst/>
          </a:prstGeom>
          <a:noFill/>
          <a:ln>
            <a:noFill/>
          </a:ln>
        </p:spPr>
        <p:txBody>
          <a:bodyPr spcFirstLastPara="1" wrap="square" lIns="91425" tIns="45700" rIns="91425" bIns="45700" anchor="t" anchorCtr="0">
            <a:spAutoFit/>
          </a:bodyPr>
          <a:lstStyle/>
          <a:p>
            <a:pPr algn="ctr"/>
            <a:r>
              <a:rPr lang="en-US" sz="2800" dirty="0"/>
              <a:t>Even though it is okay to feel scared</a:t>
            </a:r>
            <a:r>
              <a:rPr lang="en-US" sz="2800" b="0" i="0" u="none" strike="noStrike" cap="none" dirty="0">
                <a:solidFill>
                  <a:srgbClr val="000000"/>
                </a:solidFill>
                <a:latin typeface="Arial"/>
                <a:ea typeface="Arial"/>
                <a:cs typeface="Arial"/>
                <a:sym typeface="Arial"/>
              </a:rPr>
              <a:t>, </a:t>
            </a:r>
            <a:r>
              <a:rPr lang="en-US" sz="2800" dirty="0"/>
              <a:t>natural disasters are no one’s fault</a:t>
            </a:r>
            <a:r>
              <a:rPr lang="en-US" sz="2800" b="0" i="0" u="none" strike="noStrike" cap="none" dirty="0">
                <a:solidFill>
                  <a:srgbClr val="000000"/>
                </a:solidFill>
                <a:latin typeface="Arial"/>
                <a:ea typeface="Arial"/>
                <a:cs typeface="Arial"/>
                <a:sym typeface="Arial"/>
              </a:rPr>
              <a:t>. </a:t>
            </a:r>
            <a:r>
              <a:rPr lang="en-US" sz="2800" dirty="0"/>
              <a:t>They happen in nature, outside of anyone’s control</a:t>
            </a:r>
            <a:r>
              <a:rPr lang="en-US" sz="2800" b="0" i="0" u="none" strike="noStrike" cap="none" dirty="0">
                <a:solidFill>
                  <a:srgbClr val="000000"/>
                </a:solidFill>
                <a:latin typeface="Arial"/>
                <a:ea typeface="Arial"/>
                <a:cs typeface="Arial"/>
                <a:sym typeface="Arial"/>
              </a:rPr>
              <a:t>.</a:t>
            </a:r>
            <a:r>
              <a:rPr lang="en-US" sz="2800" dirty="0"/>
              <a:t>  </a:t>
            </a:r>
            <a:endParaRPr lang="en-US" dirty="0"/>
          </a:p>
        </p:txBody>
      </p:sp>
      <p:sp>
        <p:nvSpPr>
          <p:cNvPr id="3" name="Google Shape;191;p41">
            <a:extLst>
              <a:ext uri="{FF2B5EF4-FFF2-40B4-BE49-F238E27FC236}">
                <a16:creationId xmlns:a16="http://schemas.microsoft.com/office/drawing/2014/main" id="{EA15E4B6-C04B-1C50-992E-3BAAD946917B}"/>
              </a:ext>
            </a:extLst>
          </p:cNvPr>
          <p:cNvSpPr/>
          <p:nvPr/>
        </p:nvSpPr>
        <p:spPr>
          <a:xfrm>
            <a:off x="2720391" y="620369"/>
            <a:ext cx="6748041" cy="3298785"/>
          </a:xfrm>
          <a:prstGeom prst="rect">
            <a:avLst/>
          </a:prstGeom>
          <a:no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algn="ctr"/>
            <a:r>
              <a:rPr lang="en-US" sz="2800" b="0" i="1" u="none" strike="noStrike" cap="none" dirty="0">
                <a:solidFill>
                  <a:srgbClr val="FF0000"/>
                </a:solidFill>
                <a:latin typeface="Arial"/>
                <a:ea typeface="Arial"/>
                <a:cs typeface="Arial"/>
                <a:sym typeface="Arial"/>
              </a:rPr>
              <a:t>(</a:t>
            </a:r>
            <a:r>
              <a:rPr lang="en-US" sz="2800" b="0" i="1" u="none" strike="noStrike" cap="none" dirty="0">
                <a:solidFill>
                  <a:schemeClr val="accent1"/>
                </a:solidFill>
                <a:latin typeface="Arial"/>
                <a:ea typeface="Arial"/>
                <a:cs typeface="Arial"/>
                <a:sym typeface="Arial"/>
              </a:rPr>
              <a:t>Insert pictures of </a:t>
            </a:r>
            <a:r>
              <a:rPr lang="en-US" sz="2800" i="1" dirty="0">
                <a:solidFill>
                  <a:schemeClr val="accent1"/>
                </a:solidFill>
              </a:rPr>
              <a:t>natural disasters most likely to occur in that area.)</a:t>
            </a:r>
            <a:endParaRPr lang="en-US" sz="2800" b="0" i="1" u="none" strike="noStrike" cap="none" dirty="0">
              <a:solidFill>
                <a:schemeClr val="accent1"/>
              </a:solidFill>
              <a:latin typeface="Arial"/>
              <a:ea typeface="Arial"/>
              <a:cs typeface="Arial"/>
            </a:endParaRPr>
          </a:p>
        </p:txBody>
      </p:sp>
    </p:spTree>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B497AB2DC9C1E48AF3F13030A607F9F" ma:contentTypeVersion="17" ma:contentTypeDescription="Create a new document." ma:contentTypeScope="" ma:versionID="2c4e8a807a6d5efa432efd9edccc9797">
  <xsd:schema xmlns:xsd="http://www.w3.org/2001/XMLSchema" xmlns:xs="http://www.w3.org/2001/XMLSchema" xmlns:p="http://schemas.microsoft.com/office/2006/metadata/properties" xmlns:ns2="42627365-e2b1-4679-b028-262931773b19" xmlns:ns3="d12b433e-f7f0-4350-a61d-03f7af993bd0" targetNamespace="http://schemas.microsoft.com/office/2006/metadata/properties" ma:root="true" ma:fieldsID="409eec1c9adb8d873b442571788d3753" ns2:_="" ns3:_="">
    <xsd:import namespace="42627365-e2b1-4679-b028-262931773b19"/>
    <xsd:import namespace="d12b433e-f7f0-4350-a61d-03f7af993bd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MediaServiceSearchProperties" minOccurs="0"/>
                <xsd:element ref="ns2:ContentStages" minOccurs="0"/>
                <xsd:element ref="ns2:ElopementResearc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627365-e2b1-4679-b028-262931773b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be07b1ff-87ca-41ea-8f42-2e31685bcc05"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entStages" ma:index="23" nillable="true" ma:displayName="Content Stages" ma:format="Dropdown" ma:internalName="ContentStages">
      <xsd:simpleType>
        <xsd:restriction base="dms:Choice">
          <xsd:enumeration value="In Draft"/>
          <xsd:enumeration value="In Review"/>
          <xsd:enumeration value="Approved"/>
        </xsd:restriction>
      </xsd:simpleType>
    </xsd:element>
    <xsd:element name="ElopementResearch" ma:index="24" nillable="true" ma:displayName="Elopement Research" ma:description="Research for Interventions that address elopement in classrooms. " ma:format="Dropdown" ma:internalName="ElopementResearch">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2b433e-f7f0-4350-a61d-03f7af993bd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08a059c6-d06e-474b-b76b-f3264b11b74c}" ma:internalName="TaxCatchAll" ma:showField="CatchAllData" ma:web="d12b433e-f7f0-4350-a61d-03f7af993bd0">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12b433e-f7f0-4350-a61d-03f7af993bd0" xsi:nil="true"/>
    <lcf76f155ced4ddcb4097134ff3c332f xmlns="42627365-e2b1-4679-b028-262931773b19">
      <Terms xmlns="http://schemas.microsoft.com/office/infopath/2007/PartnerControls"/>
    </lcf76f155ced4ddcb4097134ff3c332f>
    <ElopementResearch xmlns="42627365-e2b1-4679-b028-262931773b19" xsi:nil="true"/>
    <ContentStages xmlns="42627365-e2b1-4679-b028-262931773b19" xsi:nil="true"/>
  </documentManagement>
</p:properties>
</file>

<file path=customXml/itemProps1.xml><?xml version="1.0" encoding="utf-8"?>
<ds:datastoreItem xmlns:ds="http://schemas.openxmlformats.org/officeDocument/2006/customXml" ds:itemID="{58D2BAFE-4F4B-4D51-94F3-A7464D803D48}">
  <ds:schemaRefs>
    <ds:schemaRef ds:uri="http://schemas.microsoft.com/sharepoint/v3/contenttype/forms"/>
  </ds:schemaRefs>
</ds:datastoreItem>
</file>

<file path=customXml/itemProps2.xml><?xml version="1.0" encoding="utf-8"?>
<ds:datastoreItem xmlns:ds="http://schemas.openxmlformats.org/officeDocument/2006/customXml" ds:itemID="{2A791FB3-AB09-4921-BA8F-A18A4FF767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627365-e2b1-4679-b028-262931773b19"/>
    <ds:schemaRef ds:uri="d12b433e-f7f0-4350-a61d-03f7af993b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66F7D56-13B6-4002-8473-EA3F9AAB02C2}">
  <ds:schemaRefs>
    <ds:schemaRef ds:uri="http://purl.org/dc/elements/1.1/"/>
    <ds:schemaRef ds:uri="http://schemas.microsoft.com/office/2006/metadata/properties"/>
    <ds:schemaRef ds:uri="6f89993d-7926-42ab-8895-ce9b13dcb42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27fb1df-8ef1-403a-be61-ab9e169b03dc"/>
    <ds:schemaRef ds:uri="http://www.w3.org/XML/1998/namespace"/>
    <ds:schemaRef ds:uri="http://purl.org/dc/dcmitype/"/>
    <ds:schemaRef ds:uri="d12b433e-f7f0-4350-a61d-03f7af993bd0"/>
    <ds:schemaRef ds:uri="42627365-e2b1-4679-b028-262931773b19"/>
  </ds:schemaRefs>
</ds:datastoreItem>
</file>

<file path=docProps/app.xml><?xml version="1.0" encoding="utf-8"?>
<Properties xmlns="http://schemas.openxmlformats.org/officeDocument/2006/extended-properties" xmlns:vt="http://schemas.openxmlformats.org/officeDocument/2006/docPropsVTypes">
  <TotalTime>10</TotalTime>
  <Words>520</Words>
  <Application>Microsoft Office PowerPoint</Application>
  <PresentationFormat>Custom</PresentationFormat>
  <Paragraphs>42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Theme1</vt:lpstr>
      <vt:lpstr>Following a Natural Disaster</vt:lpstr>
      <vt:lpstr>Instructions for Using This Social Narrative Template </vt:lpstr>
      <vt:lpstr>Instructions for Using This Social Narrative Template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Following a Natural Disaster</dc:title>
  <dc:creator>Haynes, Becky</dc:creator>
  <cp:lastModifiedBy>Michael Holman</cp:lastModifiedBy>
  <cp:revision>114</cp:revision>
  <dcterms:created xsi:type="dcterms:W3CDTF">2023-01-06T19:28:11Z</dcterms:created>
  <dcterms:modified xsi:type="dcterms:W3CDTF">2025-03-03T15:00:26Z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0x0101007B497AB2DC9C1E48AF3F13030A607F9F</vt:lpwstr>
  </property>
  <property fmtid="{D5CDD505-2E9C-101B-9397-08002B2CF9AE}" pid="3" name="MSIP_Label_792c8cef-6f2b-4af1-b4ac-d815ff795cd6_Enabled">
    <vt:lpwstr>true</vt:lpwstr>
  </property>
  <property fmtid="{D5CDD505-2E9C-101B-9397-08002B2CF9AE}" pid="4" name="MSIP_Label_792c8cef-6f2b-4af1-b4ac-d815ff795cd6_SetDate">
    <vt:lpwstr>2023-01-03T17:16:26Z</vt:lpwstr>
  </property>
  <property fmtid="{D5CDD505-2E9C-101B-9397-08002B2CF9AE}" pid="5" name="MSIP_Label_792c8cef-6f2b-4af1-b4ac-d815ff795cd6_Method">
    <vt:lpwstr>Standard</vt:lpwstr>
  </property>
  <property fmtid="{D5CDD505-2E9C-101B-9397-08002B2CF9AE}" pid="6" name="MSIP_Label_792c8cef-6f2b-4af1-b4ac-d815ff795cd6_Name">
    <vt:lpwstr>VUMC General</vt:lpwstr>
  </property>
  <property fmtid="{D5CDD505-2E9C-101B-9397-08002B2CF9AE}" pid="7" name="MSIP_Label_792c8cef-6f2b-4af1-b4ac-d815ff795cd6_SiteId">
    <vt:lpwstr>ef575030-1424-4ed8-b83c-12c533d879ab</vt:lpwstr>
  </property>
  <property fmtid="{D5CDD505-2E9C-101B-9397-08002B2CF9AE}" pid="8" name="MSIP_Label_792c8cef-6f2b-4af1-b4ac-d815ff795cd6_ActionId">
    <vt:lpwstr>f0c4ce3c-9838-4b8a-a1d1-d12fbb27f752</vt:lpwstr>
  </property>
  <property fmtid="{D5CDD505-2E9C-101B-9397-08002B2CF9AE}" pid="9" name="MSIP_Label_792c8cef-6f2b-4af1-b4ac-d815ff795cd6_ContentBits">
    <vt:lpwstr>0</vt:lpwstr>
  </property>
  <property fmtid="{D5CDD505-2E9C-101B-9397-08002B2CF9AE}" pid="10" name="MediaServiceImageTags">
    <vt:lpwstr/>
  </property>
</Properties>
</file>